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 autoAdjust="0"/>
    <p:restoredTop sz="93052"/>
  </p:normalViewPr>
  <p:slideViewPr>
    <p:cSldViewPr>
      <p:cViewPr varScale="1">
        <p:scale>
          <a:sx n="55" d="100"/>
          <a:sy n="55" d="100"/>
        </p:scale>
        <p:origin x="118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EBD1-A092-4559-84F0-34F627EF9456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C212-934E-4147-A09E-245612F2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63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EBD1-A092-4559-84F0-34F627EF9456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C212-934E-4147-A09E-245612F2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28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EBD1-A092-4559-84F0-34F627EF9456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C212-934E-4147-A09E-245612F2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8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EBD1-A092-4559-84F0-34F627EF9456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C212-934E-4147-A09E-245612F2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8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EBD1-A092-4559-84F0-34F627EF9456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C212-934E-4147-A09E-245612F2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2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EBD1-A092-4559-84F0-34F627EF9456}" type="datetimeFigureOut">
              <a:rPr lang="en-US" smtClean="0"/>
              <a:t>3/14/18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C212-934E-4147-A09E-245612F2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84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EBD1-A092-4559-84F0-34F627EF9456}" type="datetimeFigureOut">
              <a:rPr lang="en-US" smtClean="0"/>
              <a:t>3/14/18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C212-934E-4147-A09E-245612F2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5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EBD1-A092-4559-84F0-34F627EF9456}" type="datetimeFigureOut">
              <a:rPr lang="en-US" smtClean="0"/>
              <a:t>3/14/18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C212-934E-4147-A09E-245612F2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6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EBD1-A092-4559-84F0-34F627EF9456}" type="datetimeFigureOut">
              <a:rPr lang="en-US" smtClean="0"/>
              <a:t>3/14/18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C212-934E-4147-A09E-245612F2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0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EBD1-A092-4559-84F0-34F627EF9456}" type="datetimeFigureOut">
              <a:rPr lang="en-US" smtClean="0"/>
              <a:t>3/14/18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C212-934E-4147-A09E-245612F2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85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EBD1-A092-4559-84F0-34F627EF9456}" type="datetimeFigureOut">
              <a:rPr lang="en-US" smtClean="0"/>
              <a:t>3/14/18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C212-934E-4147-A09E-245612F2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7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3EBD1-A092-4559-84F0-34F627EF9456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8C212-934E-4147-A09E-245612F2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7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en-US" dirty="0" err="1"/>
              <a:t>Pemaparan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Perkuliahan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E-learning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52800"/>
            <a:ext cx="7315200" cy="2362200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 err="1"/>
              <a:t>Oleh</a:t>
            </a:r>
            <a:endParaRPr lang="en-US" dirty="0"/>
          </a:p>
          <a:p>
            <a:endParaRPr lang="en-US" dirty="0"/>
          </a:p>
          <a:p>
            <a:r>
              <a:rPr lang="en-US" dirty="0"/>
              <a:t>Rudi </a:t>
            </a:r>
            <a:r>
              <a:rPr lang="en-US" dirty="0" err="1"/>
              <a:t>Setiawan</a:t>
            </a:r>
            <a:r>
              <a:rPr lang="en-US" dirty="0"/>
              <a:t>, M.Cs</a:t>
            </a:r>
          </a:p>
          <a:p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E-learning</a:t>
            </a:r>
          </a:p>
          <a:p>
            <a:r>
              <a:rPr lang="en-US" dirty="0" err="1"/>
              <a:t>Universitas</a:t>
            </a:r>
            <a:r>
              <a:rPr lang="en-US" dirty="0"/>
              <a:t> TRILOGI</a:t>
            </a:r>
          </a:p>
        </p:txBody>
      </p:sp>
    </p:spTree>
    <p:extLst>
      <p:ext uri="{BB962C8B-B14F-4D97-AF65-F5344CB8AC3E}">
        <p14:creationId xmlns:p14="http://schemas.microsoft.com/office/powerpoint/2010/main" val="2882953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Kehadiran</a:t>
            </a:r>
            <a:r>
              <a:rPr lang="en-US" dirty="0"/>
              <a:t> </a:t>
            </a:r>
            <a:r>
              <a:rPr lang="en-US" dirty="0" err="1"/>
              <a:t>Mahasiswa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5" t="2691" r="13071" b="47116"/>
          <a:stretch/>
        </p:blipFill>
        <p:spPr bwMode="auto">
          <a:xfrm>
            <a:off x="407158" y="2057400"/>
            <a:ext cx="8247409" cy="312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368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6" t="3077" r="13936" b="10962"/>
          <a:stretch/>
        </p:blipFill>
        <p:spPr bwMode="auto">
          <a:xfrm>
            <a:off x="1" y="213360"/>
            <a:ext cx="9144000" cy="628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961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7" t="36154" r="13288" b="3460"/>
          <a:stretch/>
        </p:blipFill>
        <p:spPr bwMode="auto">
          <a:xfrm>
            <a:off x="457200" y="1981200"/>
            <a:ext cx="8229599" cy="3839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537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3" t="17116" r="12963" b="3078"/>
          <a:stretch/>
        </p:blipFill>
        <p:spPr bwMode="auto">
          <a:xfrm>
            <a:off x="312761" y="1371600"/>
            <a:ext cx="841468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761" y="533400"/>
            <a:ext cx="7509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/>
              <a:t>Aturan</a:t>
            </a:r>
            <a:r>
              <a:rPr lang="en-US" sz="3200" b="1" dirty="0"/>
              <a:t> </a:t>
            </a:r>
            <a:r>
              <a:rPr lang="en-US" sz="3200" b="1" dirty="0" err="1"/>
              <a:t>Umum</a:t>
            </a:r>
            <a:r>
              <a:rPr lang="en-US" sz="3200" b="1" dirty="0"/>
              <a:t> </a:t>
            </a:r>
            <a:r>
              <a:rPr lang="en-US" sz="3200" b="1" dirty="0" err="1"/>
              <a:t>Pada</a:t>
            </a:r>
            <a:r>
              <a:rPr lang="en-US" sz="3200" b="1" dirty="0"/>
              <a:t> </a:t>
            </a:r>
            <a:r>
              <a:rPr lang="en-US" sz="3200" b="1" dirty="0" err="1"/>
              <a:t>Perkuliahan</a:t>
            </a:r>
            <a:r>
              <a:rPr lang="en-US" sz="3200" b="1" dirty="0"/>
              <a:t> E-Learning</a:t>
            </a:r>
          </a:p>
        </p:txBody>
      </p:sp>
    </p:spTree>
    <p:extLst>
      <p:ext uri="{BB962C8B-B14F-4D97-AF65-F5344CB8AC3E}">
        <p14:creationId xmlns:p14="http://schemas.microsoft.com/office/powerpoint/2010/main" val="2711231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t="5962" r="13720" b="2116"/>
          <a:stretch/>
        </p:blipFill>
        <p:spPr bwMode="auto">
          <a:xfrm>
            <a:off x="35256" y="228844"/>
            <a:ext cx="9067800" cy="649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723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8" r="13288" b="22282"/>
          <a:stretch/>
        </p:blipFill>
        <p:spPr bwMode="auto">
          <a:xfrm>
            <a:off x="88181" y="152400"/>
            <a:ext cx="8979619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607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4" t="6923" r="12855"/>
          <a:stretch/>
        </p:blipFill>
        <p:spPr bwMode="auto">
          <a:xfrm>
            <a:off x="0" y="152400"/>
            <a:ext cx="9072209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262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1" t="4231" r="18369"/>
          <a:stretch/>
        </p:blipFill>
        <p:spPr bwMode="auto">
          <a:xfrm>
            <a:off x="76200" y="0"/>
            <a:ext cx="89916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532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5" t="3653" r="19991" b="9999"/>
          <a:stretch/>
        </p:blipFill>
        <p:spPr bwMode="auto">
          <a:xfrm>
            <a:off x="36346" y="152400"/>
            <a:ext cx="9080358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148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3" t="3654" r="15882" b="17885"/>
          <a:stretch/>
        </p:blipFill>
        <p:spPr bwMode="auto">
          <a:xfrm>
            <a:off x="28973" y="27296"/>
            <a:ext cx="9087731" cy="683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731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28</Words>
  <Application>Microsoft Macintosh PowerPoint</Application>
  <PresentationFormat>On-screen Show (4:3)</PresentationFormat>
  <Paragraphs>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Pemaparan Rencana Perkuliahan Menggunakan Sistem E-learning</vt:lpstr>
      <vt:lpstr>Latar Belakang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Kehadiran Mahasiswa</vt:lpstr>
      <vt:lpstr>PowerPoint Presentation</vt:lpstr>
    </vt:vector>
  </TitlesOfParts>
  <Company>Oke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Rudi</dc:creator>
  <cp:lastModifiedBy>Maya Cendana</cp:lastModifiedBy>
  <cp:revision>10</cp:revision>
  <dcterms:created xsi:type="dcterms:W3CDTF">2017-03-10T11:21:46Z</dcterms:created>
  <dcterms:modified xsi:type="dcterms:W3CDTF">2018-03-14T07:10:17Z</dcterms:modified>
</cp:coreProperties>
</file>