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/>
    <p:restoredTop sz="94585"/>
  </p:normalViewPr>
  <p:slideViewPr>
    <p:cSldViewPr snapToGrid="0" snapToObjects="1">
      <p:cViewPr>
        <p:scale>
          <a:sx n="74" d="100"/>
          <a:sy n="74" d="100"/>
        </p:scale>
        <p:origin x="27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18F96F-7647-DF42-8781-F783C2E3F2E9}" type="doc">
      <dgm:prSet loTypeId="urn:microsoft.com/office/officeart/2005/8/layout/vList3" loCatId="" qsTypeId="urn:microsoft.com/office/officeart/2005/8/quickstyle/3D4" qsCatId="3D" csTypeId="urn:microsoft.com/office/officeart/2005/8/colors/colorful4" csCatId="colorful" phldr="1"/>
      <dgm:spPr/>
    </dgm:pt>
    <dgm:pt modelId="{043F24D3-F24E-7B45-AB96-A9342B5B63E5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Pelaksanaan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manajemen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kelas</a:t>
          </a:r>
          <a:r>
            <a:rPr lang="en-US" baseline="0" dirty="0" smtClean="0">
              <a:solidFill>
                <a:schemeClr val="tx1"/>
              </a:solidFill>
            </a:rPr>
            <a:t> di MIT </a:t>
          </a:r>
          <a:r>
            <a:rPr lang="en-US" baseline="0" dirty="0" err="1" smtClean="0">
              <a:solidFill>
                <a:schemeClr val="tx1"/>
              </a:solidFill>
            </a:rPr>
            <a:t>Ar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Roihan</a:t>
          </a:r>
          <a:endParaRPr lang="en-US" dirty="0">
            <a:solidFill>
              <a:schemeClr val="tx1"/>
            </a:solidFill>
          </a:endParaRPr>
        </a:p>
      </dgm:t>
    </dgm:pt>
    <dgm:pt modelId="{864F0A3A-31B5-794F-B7C5-62ACE7DFB696}" type="parTrans" cxnId="{297B7543-A1AB-0E41-A3CE-3DDB42CB83D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4B1D20A-C685-144F-B061-BEA59A804101}" type="sibTrans" cxnId="{297B7543-A1AB-0E41-A3CE-3DDB42CB83D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D64350B-2A49-AF4B-A8E9-0E4F247FEF6D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Manajemen kelas berperan penting dalam pencapaian keberhasilan pembelajaran</a:t>
          </a:r>
          <a:endParaRPr lang="en-US" dirty="0">
            <a:solidFill>
              <a:schemeClr val="tx1"/>
            </a:solidFill>
          </a:endParaRPr>
        </a:p>
      </dgm:t>
    </dgm:pt>
    <dgm:pt modelId="{7A91F0CF-4BE3-3047-97A4-BAF3329AE7C2}" type="parTrans" cxnId="{9BA0711B-47AD-7A41-9DA0-7035973DAC8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10BE711-8962-C146-8BC5-84EB7255D55D}" type="sibTrans" cxnId="{9BA0711B-47AD-7A41-9DA0-7035973DAC8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CDC70B-F2C1-CD4F-AEA0-583955C42D17}" type="pres">
      <dgm:prSet presAssocID="{A118F96F-7647-DF42-8781-F783C2E3F2E9}" presName="linearFlow" presStyleCnt="0">
        <dgm:presLayoutVars>
          <dgm:dir/>
          <dgm:resizeHandles val="exact"/>
        </dgm:presLayoutVars>
      </dgm:prSet>
      <dgm:spPr/>
    </dgm:pt>
    <dgm:pt modelId="{A163A952-9F91-2F48-972A-A1B32F5E0DB0}" type="pres">
      <dgm:prSet presAssocID="{043F24D3-F24E-7B45-AB96-A9342B5B63E5}" presName="composite" presStyleCnt="0"/>
      <dgm:spPr/>
    </dgm:pt>
    <dgm:pt modelId="{36C9676F-E93B-8E40-80A8-1653C662A2A2}" type="pres">
      <dgm:prSet presAssocID="{043F24D3-F24E-7B45-AB96-A9342B5B63E5}" presName="imgShp" presStyleLbl="fgImgPlace1" presStyleIdx="0" presStyleCnt="2"/>
      <dgm:spPr/>
    </dgm:pt>
    <dgm:pt modelId="{D9E8E679-1D93-D24D-92BB-5C61A79A0C83}" type="pres">
      <dgm:prSet presAssocID="{043F24D3-F24E-7B45-AB96-A9342B5B63E5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A666A-F1B7-3B43-B03D-AAE6EBC08EDD}" type="pres">
      <dgm:prSet presAssocID="{04B1D20A-C685-144F-B061-BEA59A804101}" presName="spacing" presStyleCnt="0"/>
      <dgm:spPr/>
    </dgm:pt>
    <dgm:pt modelId="{86F8D478-8FBD-1C4E-BEF3-A475FDA11278}" type="pres">
      <dgm:prSet presAssocID="{2D64350B-2A49-AF4B-A8E9-0E4F247FEF6D}" presName="composite" presStyleCnt="0"/>
      <dgm:spPr/>
    </dgm:pt>
    <dgm:pt modelId="{33BA7EE3-082F-CC40-A3D8-4D240796BB41}" type="pres">
      <dgm:prSet presAssocID="{2D64350B-2A49-AF4B-A8E9-0E4F247FEF6D}" presName="imgShp" presStyleLbl="fgImgPlace1" presStyleIdx="1" presStyleCnt="2"/>
      <dgm:spPr/>
    </dgm:pt>
    <dgm:pt modelId="{5E9AD333-D318-534A-BAB4-59D7288887E9}" type="pres">
      <dgm:prSet presAssocID="{2D64350B-2A49-AF4B-A8E9-0E4F247FEF6D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E925BD-76A7-DE4E-B8D8-9A7A136EC198}" type="presOf" srcId="{A118F96F-7647-DF42-8781-F783C2E3F2E9}" destId="{2ECDC70B-F2C1-CD4F-AEA0-583955C42D17}" srcOrd="0" destOrd="0" presId="urn:microsoft.com/office/officeart/2005/8/layout/vList3"/>
    <dgm:cxn modelId="{0FA50270-8F97-4A47-85F1-B2462E907E57}" type="presOf" srcId="{043F24D3-F24E-7B45-AB96-A9342B5B63E5}" destId="{D9E8E679-1D93-D24D-92BB-5C61A79A0C83}" srcOrd="0" destOrd="0" presId="urn:microsoft.com/office/officeart/2005/8/layout/vList3"/>
    <dgm:cxn modelId="{9BA0711B-47AD-7A41-9DA0-7035973DAC8B}" srcId="{A118F96F-7647-DF42-8781-F783C2E3F2E9}" destId="{2D64350B-2A49-AF4B-A8E9-0E4F247FEF6D}" srcOrd="1" destOrd="0" parTransId="{7A91F0CF-4BE3-3047-97A4-BAF3329AE7C2}" sibTransId="{C10BE711-8962-C146-8BC5-84EB7255D55D}"/>
    <dgm:cxn modelId="{297B7543-A1AB-0E41-A3CE-3DDB42CB83D4}" srcId="{A118F96F-7647-DF42-8781-F783C2E3F2E9}" destId="{043F24D3-F24E-7B45-AB96-A9342B5B63E5}" srcOrd="0" destOrd="0" parTransId="{864F0A3A-31B5-794F-B7C5-62ACE7DFB696}" sibTransId="{04B1D20A-C685-144F-B061-BEA59A804101}"/>
    <dgm:cxn modelId="{C0B7A090-1D2A-9F4A-8912-3B8400458422}" type="presOf" srcId="{2D64350B-2A49-AF4B-A8E9-0E4F247FEF6D}" destId="{5E9AD333-D318-534A-BAB4-59D7288887E9}" srcOrd="0" destOrd="0" presId="urn:microsoft.com/office/officeart/2005/8/layout/vList3"/>
    <dgm:cxn modelId="{3FB0C86C-4023-8140-AAC8-C2592AAF3118}" type="presParOf" srcId="{2ECDC70B-F2C1-CD4F-AEA0-583955C42D17}" destId="{A163A952-9F91-2F48-972A-A1B32F5E0DB0}" srcOrd="0" destOrd="0" presId="urn:microsoft.com/office/officeart/2005/8/layout/vList3"/>
    <dgm:cxn modelId="{C75E1FD4-6391-9045-80B7-E083723076E8}" type="presParOf" srcId="{A163A952-9F91-2F48-972A-A1B32F5E0DB0}" destId="{36C9676F-E93B-8E40-80A8-1653C662A2A2}" srcOrd="0" destOrd="0" presId="urn:microsoft.com/office/officeart/2005/8/layout/vList3"/>
    <dgm:cxn modelId="{33C563D0-8A8A-2346-9349-12B5DC1FE2BB}" type="presParOf" srcId="{A163A952-9F91-2F48-972A-A1B32F5E0DB0}" destId="{D9E8E679-1D93-D24D-92BB-5C61A79A0C83}" srcOrd="1" destOrd="0" presId="urn:microsoft.com/office/officeart/2005/8/layout/vList3"/>
    <dgm:cxn modelId="{12F2A366-DE3E-7E46-9137-A3D8C36E19EA}" type="presParOf" srcId="{2ECDC70B-F2C1-CD4F-AEA0-583955C42D17}" destId="{B6AA666A-F1B7-3B43-B03D-AAE6EBC08EDD}" srcOrd="1" destOrd="0" presId="urn:microsoft.com/office/officeart/2005/8/layout/vList3"/>
    <dgm:cxn modelId="{BE4E8166-2671-054D-9B55-0FBB4D9F4ED8}" type="presParOf" srcId="{2ECDC70B-F2C1-CD4F-AEA0-583955C42D17}" destId="{86F8D478-8FBD-1C4E-BEF3-A475FDA11278}" srcOrd="2" destOrd="0" presId="urn:microsoft.com/office/officeart/2005/8/layout/vList3"/>
    <dgm:cxn modelId="{2DC90CF6-353E-444D-B9FA-A4D11B26FECC}" type="presParOf" srcId="{86F8D478-8FBD-1C4E-BEF3-A475FDA11278}" destId="{33BA7EE3-082F-CC40-A3D8-4D240796BB41}" srcOrd="0" destOrd="0" presId="urn:microsoft.com/office/officeart/2005/8/layout/vList3"/>
    <dgm:cxn modelId="{0143A3F5-D04D-F742-AE53-32D9520055E5}" type="presParOf" srcId="{86F8D478-8FBD-1C4E-BEF3-A475FDA11278}" destId="{5E9AD333-D318-534A-BAB4-59D7288887E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C5C37F-44EA-D845-8E10-A20B44B530F7}" type="doc">
      <dgm:prSet loTypeId="urn:microsoft.com/office/officeart/2008/layout/VerticalCurvedList" loCatId="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02317AE-4749-B84B-B020-BFD37DCBEAD5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Apakah peran manajemen kelas pada keberhasilan pencapaian tujuan pembelajaran?</a:t>
          </a:r>
          <a:endParaRPr lang="en-US" sz="2400" dirty="0">
            <a:solidFill>
              <a:schemeClr val="tx1"/>
            </a:solidFill>
          </a:endParaRPr>
        </a:p>
      </dgm:t>
    </dgm:pt>
    <dgm:pt modelId="{D54FD112-C53A-8F4E-ABEA-119CEDF0757A}" type="parTrans" cxnId="{28EBE9FC-3A73-A943-9A7D-4C2FC9330AE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A7687F7-2A26-9943-B2F2-78113538F330}" type="sibTrans" cxnId="{28EBE9FC-3A73-A943-9A7D-4C2FC9330AE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9FBE690-624E-D644-A2C9-E49402C89B82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Bagaimana keberhasilan pelaksanaan manajemen kelas oleh guru di MIT Ar-Roihan   sebagai sekolah yang sudah menerapkan </a:t>
          </a:r>
          <a:r>
            <a:rPr lang="en-US" i="1" smtClean="0">
              <a:solidFill>
                <a:schemeClr val="tx1"/>
              </a:solidFill>
            </a:rPr>
            <a:t>full day school</a:t>
          </a:r>
          <a:r>
            <a:rPr lang="en-US" smtClean="0">
              <a:solidFill>
                <a:schemeClr val="tx1"/>
              </a:solidFill>
            </a:rPr>
            <a:t>?</a:t>
          </a:r>
          <a:endParaRPr lang="en-US" dirty="0">
            <a:solidFill>
              <a:schemeClr val="tx1"/>
            </a:solidFill>
          </a:endParaRPr>
        </a:p>
      </dgm:t>
    </dgm:pt>
    <dgm:pt modelId="{2775EDB3-AEF4-724A-9C1D-F90C073357AE}" type="parTrans" cxnId="{15650B5B-A604-6647-8C48-64C521AC6C0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4EC4B73-E30C-6C48-B47F-A9DA26577F23}" type="sibTrans" cxnId="{15650B5B-A604-6647-8C48-64C521AC6C0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8146FD-2BA7-3B44-B9FC-3D1C14E009F8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Bagaimana manajemen kelas yang efektif dan dapat menunjang keberhasilan </a:t>
          </a:r>
          <a:r>
            <a:rPr lang="en-US" sz="2400" i="1" smtClean="0">
              <a:solidFill>
                <a:schemeClr val="tx1"/>
              </a:solidFill>
            </a:rPr>
            <a:t>full day school</a:t>
          </a:r>
          <a:r>
            <a:rPr lang="en-US" sz="2400" smtClean="0">
              <a:solidFill>
                <a:schemeClr val="tx1"/>
              </a:solidFill>
            </a:rPr>
            <a:t>?</a:t>
          </a:r>
          <a:endParaRPr lang="en-US" sz="2400" b="1" dirty="0">
            <a:solidFill>
              <a:schemeClr val="tx1"/>
            </a:solidFill>
          </a:endParaRPr>
        </a:p>
      </dgm:t>
    </dgm:pt>
    <dgm:pt modelId="{A83AA03D-DA0D-534D-972E-D0B48CF71ADF}" type="parTrans" cxnId="{739DA1F7-387D-8F43-B499-E50C7F623E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6367058-85A3-5A47-9BD2-44B917732846}" type="sibTrans" cxnId="{739DA1F7-387D-8F43-B499-E50C7F623E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E65099-35B6-A345-9168-9966A4B2F2BF}" type="pres">
      <dgm:prSet presAssocID="{BEC5C37F-44EA-D845-8E10-A20B44B530F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2CDBBE0-AE4B-B146-8976-E55E18D7E2CC}" type="pres">
      <dgm:prSet presAssocID="{BEC5C37F-44EA-D845-8E10-A20B44B530F7}" presName="Name1" presStyleCnt="0"/>
      <dgm:spPr/>
      <dgm:t>
        <a:bodyPr/>
        <a:lstStyle/>
        <a:p>
          <a:endParaRPr lang="en-US"/>
        </a:p>
      </dgm:t>
    </dgm:pt>
    <dgm:pt modelId="{3779DDF6-4B82-EA44-9C64-84B1382393A1}" type="pres">
      <dgm:prSet presAssocID="{BEC5C37F-44EA-D845-8E10-A20B44B530F7}" presName="cycle" presStyleCnt="0"/>
      <dgm:spPr/>
      <dgm:t>
        <a:bodyPr/>
        <a:lstStyle/>
        <a:p>
          <a:endParaRPr lang="en-US"/>
        </a:p>
      </dgm:t>
    </dgm:pt>
    <dgm:pt modelId="{D86D66F9-26DB-4C4A-A3C4-F9BAD6E32AF5}" type="pres">
      <dgm:prSet presAssocID="{BEC5C37F-44EA-D845-8E10-A20B44B530F7}" presName="srcNode" presStyleLbl="node1" presStyleIdx="0" presStyleCnt="3"/>
      <dgm:spPr/>
      <dgm:t>
        <a:bodyPr/>
        <a:lstStyle/>
        <a:p>
          <a:endParaRPr lang="en-US"/>
        </a:p>
      </dgm:t>
    </dgm:pt>
    <dgm:pt modelId="{0CD2EE6E-39A0-7344-BD44-2A36275AC2A2}" type="pres">
      <dgm:prSet presAssocID="{BEC5C37F-44EA-D845-8E10-A20B44B530F7}" presName="conn" presStyleLbl="parChTrans1D2" presStyleIdx="0" presStyleCnt="1"/>
      <dgm:spPr/>
      <dgm:t>
        <a:bodyPr/>
        <a:lstStyle/>
        <a:p>
          <a:endParaRPr lang="en-US"/>
        </a:p>
      </dgm:t>
    </dgm:pt>
    <dgm:pt modelId="{7E057558-F343-574B-88B1-D65E29C5AAC8}" type="pres">
      <dgm:prSet presAssocID="{BEC5C37F-44EA-D845-8E10-A20B44B530F7}" presName="extraNode" presStyleLbl="node1" presStyleIdx="0" presStyleCnt="3"/>
      <dgm:spPr/>
      <dgm:t>
        <a:bodyPr/>
        <a:lstStyle/>
        <a:p>
          <a:endParaRPr lang="en-US"/>
        </a:p>
      </dgm:t>
    </dgm:pt>
    <dgm:pt modelId="{0DB8A767-F457-4B46-AB86-D15A5E3172D0}" type="pres">
      <dgm:prSet presAssocID="{BEC5C37F-44EA-D845-8E10-A20B44B530F7}" presName="dstNode" presStyleLbl="node1" presStyleIdx="0" presStyleCnt="3"/>
      <dgm:spPr/>
      <dgm:t>
        <a:bodyPr/>
        <a:lstStyle/>
        <a:p>
          <a:endParaRPr lang="en-US"/>
        </a:p>
      </dgm:t>
    </dgm:pt>
    <dgm:pt modelId="{6B61D125-C003-844E-9FC0-F6E822BD05AC}" type="pres">
      <dgm:prSet presAssocID="{D02317AE-4749-B84B-B020-BFD37DCBEAD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3B4BE-20FD-704F-A2BD-D71FE02801A9}" type="pres">
      <dgm:prSet presAssocID="{D02317AE-4749-B84B-B020-BFD37DCBEAD5}" presName="accent_1" presStyleCnt="0"/>
      <dgm:spPr/>
      <dgm:t>
        <a:bodyPr/>
        <a:lstStyle/>
        <a:p>
          <a:endParaRPr lang="en-US"/>
        </a:p>
      </dgm:t>
    </dgm:pt>
    <dgm:pt modelId="{7F2A0553-DDA6-F24C-9834-3B4825D191CE}" type="pres">
      <dgm:prSet presAssocID="{D02317AE-4749-B84B-B020-BFD37DCBEAD5}" presName="accentRepeatNode" presStyleLbl="solidFgAcc1" presStyleIdx="0" presStyleCnt="3"/>
      <dgm:spPr/>
      <dgm:t>
        <a:bodyPr/>
        <a:lstStyle/>
        <a:p>
          <a:endParaRPr lang="en-US"/>
        </a:p>
      </dgm:t>
    </dgm:pt>
    <dgm:pt modelId="{260076AD-6530-0C45-844D-EA11C4F4E056}" type="pres">
      <dgm:prSet presAssocID="{C9FBE690-624E-D644-A2C9-E49402C89B8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EF03C-DB5A-B94F-AA56-90D5EEA932EA}" type="pres">
      <dgm:prSet presAssocID="{C9FBE690-624E-D644-A2C9-E49402C89B82}" presName="accent_2" presStyleCnt="0"/>
      <dgm:spPr/>
      <dgm:t>
        <a:bodyPr/>
        <a:lstStyle/>
        <a:p>
          <a:endParaRPr lang="en-US"/>
        </a:p>
      </dgm:t>
    </dgm:pt>
    <dgm:pt modelId="{14985782-ED42-8345-BA8D-D21C363D3149}" type="pres">
      <dgm:prSet presAssocID="{C9FBE690-624E-D644-A2C9-E49402C89B82}" presName="accentRepeatNode" presStyleLbl="solidFgAcc1" presStyleIdx="1" presStyleCnt="3"/>
      <dgm:spPr/>
      <dgm:t>
        <a:bodyPr/>
        <a:lstStyle/>
        <a:p>
          <a:endParaRPr lang="en-US"/>
        </a:p>
      </dgm:t>
    </dgm:pt>
    <dgm:pt modelId="{E0BB1A6B-AC45-E249-A5A6-B695538CF4F6}" type="pres">
      <dgm:prSet presAssocID="{D98146FD-2BA7-3B44-B9FC-3D1C14E009F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87BDE-76AC-934A-953E-805A92339619}" type="pres">
      <dgm:prSet presAssocID="{D98146FD-2BA7-3B44-B9FC-3D1C14E009F8}" presName="accent_3" presStyleCnt="0"/>
      <dgm:spPr/>
      <dgm:t>
        <a:bodyPr/>
        <a:lstStyle/>
        <a:p>
          <a:endParaRPr lang="en-US"/>
        </a:p>
      </dgm:t>
    </dgm:pt>
    <dgm:pt modelId="{5061476A-C814-6B48-8153-61B9D18FC725}" type="pres">
      <dgm:prSet presAssocID="{D98146FD-2BA7-3B44-B9FC-3D1C14E009F8}" presName="accentRepeatNode" presStyleLbl="solidFgAcc1" presStyleIdx="2" presStyleCnt="3"/>
      <dgm:spPr/>
      <dgm:t>
        <a:bodyPr/>
        <a:lstStyle/>
        <a:p>
          <a:endParaRPr lang="en-US"/>
        </a:p>
      </dgm:t>
    </dgm:pt>
  </dgm:ptLst>
  <dgm:cxnLst>
    <dgm:cxn modelId="{DF115B60-2A6C-7B44-9F8C-E0C5CCC1BEC0}" type="presOf" srcId="{AA7687F7-2A26-9943-B2F2-78113538F330}" destId="{0CD2EE6E-39A0-7344-BD44-2A36275AC2A2}" srcOrd="0" destOrd="0" presId="urn:microsoft.com/office/officeart/2008/layout/VerticalCurvedList"/>
    <dgm:cxn modelId="{C31E2D16-36CE-D74E-B1ED-0E54E11B65A8}" type="presOf" srcId="{BEC5C37F-44EA-D845-8E10-A20B44B530F7}" destId="{42E65099-35B6-A345-9168-9966A4B2F2BF}" srcOrd="0" destOrd="0" presId="urn:microsoft.com/office/officeart/2008/layout/VerticalCurvedList"/>
    <dgm:cxn modelId="{739DA1F7-387D-8F43-B499-E50C7F623E25}" srcId="{BEC5C37F-44EA-D845-8E10-A20B44B530F7}" destId="{D98146FD-2BA7-3B44-B9FC-3D1C14E009F8}" srcOrd="2" destOrd="0" parTransId="{A83AA03D-DA0D-534D-972E-D0B48CF71ADF}" sibTransId="{F6367058-85A3-5A47-9BD2-44B917732846}"/>
    <dgm:cxn modelId="{2F617053-0709-6F4C-9B9F-782AD21389B2}" type="presOf" srcId="{C9FBE690-624E-D644-A2C9-E49402C89B82}" destId="{260076AD-6530-0C45-844D-EA11C4F4E056}" srcOrd="0" destOrd="0" presId="urn:microsoft.com/office/officeart/2008/layout/VerticalCurvedList"/>
    <dgm:cxn modelId="{2D9737AC-FBC6-164D-8083-D4E2A0E2EFFF}" type="presOf" srcId="{D02317AE-4749-B84B-B020-BFD37DCBEAD5}" destId="{6B61D125-C003-844E-9FC0-F6E822BD05AC}" srcOrd="0" destOrd="0" presId="urn:microsoft.com/office/officeart/2008/layout/VerticalCurvedList"/>
    <dgm:cxn modelId="{28EBE9FC-3A73-A943-9A7D-4C2FC9330AEB}" srcId="{BEC5C37F-44EA-D845-8E10-A20B44B530F7}" destId="{D02317AE-4749-B84B-B020-BFD37DCBEAD5}" srcOrd="0" destOrd="0" parTransId="{D54FD112-C53A-8F4E-ABEA-119CEDF0757A}" sibTransId="{AA7687F7-2A26-9943-B2F2-78113538F330}"/>
    <dgm:cxn modelId="{15650B5B-A604-6647-8C48-64C521AC6C07}" srcId="{BEC5C37F-44EA-D845-8E10-A20B44B530F7}" destId="{C9FBE690-624E-D644-A2C9-E49402C89B82}" srcOrd="1" destOrd="0" parTransId="{2775EDB3-AEF4-724A-9C1D-F90C073357AE}" sibTransId="{E4EC4B73-E30C-6C48-B47F-A9DA26577F23}"/>
    <dgm:cxn modelId="{22421041-A9A1-2D41-BB98-F19EE0BF52E3}" type="presOf" srcId="{D98146FD-2BA7-3B44-B9FC-3D1C14E009F8}" destId="{E0BB1A6B-AC45-E249-A5A6-B695538CF4F6}" srcOrd="0" destOrd="0" presId="urn:microsoft.com/office/officeart/2008/layout/VerticalCurvedList"/>
    <dgm:cxn modelId="{ADEABE6E-E2D6-4543-8C7D-E38D42AC12EA}" type="presParOf" srcId="{42E65099-35B6-A345-9168-9966A4B2F2BF}" destId="{F2CDBBE0-AE4B-B146-8976-E55E18D7E2CC}" srcOrd="0" destOrd="0" presId="urn:microsoft.com/office/officeart/2008/layout/VerticalCurvedList"/>
    <dgm:cxn modelId="{CE92B1C0-891C-0F4E-8AE6-075C27F78D52}" type="presParOf" srcId="{F2CDBBE0-AE4B-B146-8976-E55E18D7E2CC}" destId="{3779DDF6-4B82-EA44-9C64-84B1382393A1}" srcOrd="0" destOrd="0" presId="urn:microsoft.com/office/officeart/2008/layout/VerticalCurvedList"/>
    <dgm:cxn modelId="{5C7978A0-216D-434F-BA75-C15EAACCD698}" type="presParOf" srcId="{3779DDF6-4B82-EA44-9C64-84B1382393A1}" destId="{D86D66F9-26DB-4C4A-A3C4-F9BAD6E32AF5}" srcOrd="0" destOrd="0" presId="urn:microsoft.com/office/officeart/2008/layout/VerticalCurvedList"/>
    <dgm:cxn modelId="{A6DDF478-6A88-2143-89A1-B79060700C16}" type="presParOf" srcId="{3779DDF6-4B82-EA44-9C64-84B1382393A1}" destId="{0CD2EE6E-39A0-7344-BD44-2A36275AC2A2}" srcOrd="1" destOrd="0" presId="urn:microsoft.com/office/officeart/2008/layout/VerticalCurvedList"/>
    <dgm:cxn modelId="{61A1E445-8D35-7B4C-84D7-DD8827743964}" type="presParOf" srcId="{3779DDF6-4B82-EA44-9C64-84B1382393A1}" destId="{7E057558-F343-574B-88B1-D65E29C5AAC8}" srcOrd="2" destOrd="0" presId="urn:microsoft.com/office/officeart/2008/layout/VerticalCurvedList"/>
    <dgm:cxn modelId="{63B51520-A1EC-8247-A4F8-0F2A30875B05}" type="presParOf" srcId="{3779DDF6-4B82-EA44-9C64-84B1382393A1}" destId="{0DB8A767-F457-4B46-AB86-D15A5E3172D0}" srcOrd="3" destOrd="0" presId="urn:microsoft.com/office/officeart/2008/layout/VerticalCurvedList"/>
    <dgm:cxn modelId="{73178072-C8FA-5C42-B8E8-6EE496B137E1}" type="presParOf" srcId="{F2CDBBE0-AE4B-B146-8976-E55E18D7E2CC}" destId="{6B61D125-C003-844E-9FC0-F6E822BD05AC}" srcOrd="1" destOrd="0" presId="urn:microsoft.com/office/officeart/2008/layout/VerticalCurvedList"/>
    <dgm:cxn modelId="{EEAA1FD2-2BF2-A043-8A01-DE0E95ED8E66}" type="presParOf" srcId="{F2CDBBE0-AE4B-B146-8976-E55E18D7E2CC}" destId="{1573B4BE-20FD-704F-A2BD-D71FE02801A9}" srcOrd="2" destOrd="0" presId="urn:microsoft.com/office/officeart/2008/layout/VerticalCurvedList"/>
    <dgm:cxn modelId="{73FD7DAF-A443-8146-9360-4924A92B45C4}" type="presParOf" srcId="{1573B4BE-20FD-704F-A2BD-D71FE02801A9}" destId="{7F2A0553-DDA6-F24C-9834-3B4825D191CE}" srcOrd="0" destOrd="0" presId="urn:microsoft.com/office/officeart/2008/layout/VerticalCurvedList"/>
    <dgm:cxn modelId="{C6CACDEB-1E6B-6D41-BF9C-D3C750CC37A9}" type="presParOf" srcId="{F2CDBBE0-AE4B-B146-8976-E55E18D7E2CC}" destId="{260076AD-6530-0C45-844D-EA11C4F4E056}" srcOrd="3" destOrd="0" presId="urn:microsoft.com/office/officeart/2008/layout/VerticalCurvedList"/>
    <dgm:cxn modelId="{974C59F4-ACE5-E144-A1FA-8C9A3275FB8B}" type="presParOf" srcId="{F2CDBBE0-AE4B-B146-8976-E55E18D7E2CC}" destId="{F26EF03C-DB5A-B94F-AA56-90D5EEA932EA}" srcOrd="4" destOrd="0" presId="urn:microsoft.com/office/officeart/2008/layout/VerticalCurvedList"/>
    <dgm:cxn modelId="{062A0CAA-84A8-6C4C-923D-C381028EC655}" type="presParOf" srcId="{F26EF03C-DB5A-B94F-AA56-90D5EEA932EA}" destId="{14985782-ED42-8345-BA8D-D21C363D3149}" srcOrd="0" destOrd="0" presId="urn:microsoft.com/office/officeart/2008/layout/VerticalCurvedList"/>
    <dgm:cxn modelId="{50997187-0777-6142-927D-3E8F9C3FB60C}" type="presParOf" srcId="{F2CDBBE0-AE4B-B146-8976-E55E18D7E2CC}" destId="{E0BB1A6B-AC45-E249-A5A6-B695538CF4F6}" srcOrd="5" destOrd="0" presId="urn:microsoft.com/office/officeart/2008/layout/VerticalCurvedList"/>
    <dgm:cxn modelId="{501E70BF-4B20-2C44-B4E7-BCF1FA339708}" type="presParOf" srcId="{F2CDBBE0-AE4B-B146-8976-E55E18D7E2CC}" destId="{01987BDE-76AC-934A-953E-805A92339619}" srcOrd="6" destOrd="0" presId="urn:microsoft.com/office/officeart/2008/layout/VerticalCurvedList"/>
    <dgm:cxn modelId="{3BC5FBAA-7951-1B44-90B3-AF6012666194}" type="presParOf" srcId="{01987BDE-76AC-934A-953E-805A92339619}" destId="{5061476A-C814-6B48-8153-61B9D18FC72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C5C37F-44EA-D845-8E10-A20B44B530F7}" type="doc">
      <dgm:prSet loTypeId="urn:microsoft.com/office/officeart/2008/layout/VerticalCurvedList" loCatId="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02317AE-4749-B84B-B020-BFD37DCBEAD5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Menjelaskan peran manajemen kelas pada keberhasilan pencapaian tujuan pembelajaran</a:t>
          </a:r>
          <a:endParaRPr lang="en-US" sz="2400" dirty="0">
            <a:solidFill>
              <a:schemeClr val="tx1"/>
            </a:solidFill>
          </a:endParaRPr>
        </a:p>
      </dgm:t>
    </dgm:pt>
    <dgm:pt modelId="{D54FD112-C53A-8F4E-ABEA-119CEDF0757A}" type="parTrans" cxnId="{28EBE9FC-3A73-A943-9A7D-4C2FC9330AE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A7687F7-2A26-9943-B2F2-78113538F330}" type="sibTrans" cxnId="{28EBE9FC-3A73-A943-9A7D-4C2FC9330AE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9FBE690-624E-D644-A2C9-E49402C89B82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Menjelaskan keberhasilan pelaksanaan manajemen kelas oleh guru di MIT Ar-Roihan   sebagai sekolah yang sudah menerapkan </a:t>
          </a:r>
          <a:r>
            <a:rPr lang="en-US" sz="2400" i="1" smtClean="0">
              <a:solidFill>
                <a:schemeClr val="tx1"/>
              </a:solidFill>
            </a:rPr>
            <a:t>full day school</a:t>
          </a:r>
          <a:endParaRPr lang="en-US" sz="2400" dirty="0">
            <a:solidFill>
              <a:schemeClr val="tx1"/>
            </a:solidFill>
          </a:endParaRPr>
        </a:p>
      </dgm:t>
    </dgm:pt>
    <dgm:pt modelId="{2775EDB3-AEF4-724A-9C1D-F90C073357AE}" type="parTrans" cxnId="{15650B5B-A604-6647-8C48-64C521AC6C0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4EC4B73-E30C-6C48-B47F-A9DA26577F23}" type="sibTrans" cxnId="{15650B5B-A604-6647-8C48-64C521AC6C0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8146FD-2BA7-3B44-B9FC-3D1C14E009F8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Menjelaskan</a:t>
          </a:r>
          <a:r>
            <a:rPr lang="en-US" baseline="0" smtClean="0">
              <a:solidFill>
                <a:schemeClr val="tx1"/>
              </a:solidFill>
            </a:rPr>
            <a:t> </a:t>
          </a:r>
          <a:r>
            <a:rPr lang="en-US" smtClean="0">
              <a:solidFill>
                <a:schemeClr val="tx1"/>
              </a:solidFill>
            </a:rPr>
            <a:t>manajemen kelas yang efektif dan dapat menunjang keberhasilan </a:t>
          </a:r>
          <a:r>
            <a:rPr lang="en-US" i="1" smtClean="0">
              <a:solidFill>
                <a:schemeClr val="tx1"/>
              </a:solidFill>
            </a:rPr>
            <a:t>full day school</a:t>
          </a:r>
          <a:endParaRPr lang="en-US" b="1" dirty="0">
            <a:solidFill>
              <a:schemeClr val="tx1"/>
            </a:solidFill>
          </a:endParaRPr>
        </a:p>
      </dgm:t>
    </dgm:pt>
    <dgm:pt modelId="{A83AA03D-DA0D-534D-972E-D0B48CF71ADF}" type="parTrans" cxnId="{739DA1F7-387D-8F43-B499-E50C7F623E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6367058-85A3-5A47-9BD2-44B917732846}" type="sibTrans" cxnId="{739DA1F7-387D-8F43-B499-E50C7F623E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E65099-35B6-A345-9168-9966A4B2F2BF}" type="pres">
      <dgm:prSet presAssocID="{BEC5C37F-44EA-D845-8E10-A20B44B530F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2CDBBE0-AE4B-B146-8976-E55E18D7E2CC}" type="pres">
      <dgm:prSet presAssocID="{BEC5C37F-44EA-D845-8E10-A20B44B530F7}" presName="Name1" presStyleCnt="0"/>
      <dgm:spPr/>
      <dgm:t>
        <a:bodyPr/>
        <a:lstStyle/>
        <a:p>
          <a:endParaRPr lang="en-US"/>
        </a:p>
      </dgm:t>
    </dgm:pt>
    <dgm:pt modelId="{3779DDF6-4B82-EA44-9C64-84B1382393A1}" type="pres">
      <dgm:prSet presAssocID="{BEC5C37F-44EA-D845-8E10-A20B44B530F7}" presName="cycle" presStyleCnt="0"/>
      <dgm:spPr/>
      <dgm:t>
        <a:bodyPr/>
        <a:lstStyle/>
        <a:p>
          <a:endParaRPr lang="en-US"/>
        </a:p>
      </dgm:t>
    </dgm:pt>
    <dgm:pt modelId="{D86D66F9-26DB-4C4A-A3C4-F9BAD6E32AF5}" type="pres">
      <dgm:prSet presAssocID="{BEC5C37F-44EA-D845-8E10-A20B44B530F7}" presName="srcNode" presStyleLbl="node1" presStyleIdx="0" presStyleCnt="3"/>
      <dgm:spPr/>
      <dgm:t>
        <a:bodyPr/>
        <a:lstStyle/>
        <a:p>
          <a:endParaRPr lang="en-US"/>
        </a:p>
      </dgm:t>
    </dgm:pt>
    <dgm:pt modelId="{0CD2EE6E-39A0-7344-BD44-2A36275AC2A2}" type="pres">
      <dgm:prSet presAssocID="{BEC5C37F-44EA-D845-8E10-A20B44B530F7}" presName="conn" presStyleLbl="parChTrans1D2" presStyleIdx="0" presStyleCnt="1"/>
      <dgm:spPr/>
      <dgm:t>
        <a:bodyPr/>
        <a:lstStyle/>
        <a:p>
          <a:endParaRPr lang="en-US"/>
        </a:p>
      </dgm:t>
    </dgm:pt>
    <dgm:pt modelId="{7E057558-F343-574B-88B1-D65E29C5AAC8}" type="pres">
      <dgm:prSet presAssocID="{BEC5C37F-44EA-D845-8E10-A20B44B530F7}" presName="extraNode" presStyleLbl="node1" presStyleIdx="0" presStyleCnt="3"/>
      <dgm:spPr/>
      <dgm:t>
        <a:bodyPr/>
        <a:lstStyle/>
        <a:p>
          <a:endParaRPr lang="en-US"/>
        </a:p>
      </dgm:t>
    </dgm:pt>
    <dgm:pt modelId="{0DB8A767-F457-4B46-AB86-D15A5E3172D0}" type="pres">
      <dgm:prSet presAssocID="{BEC5C37F-44EA-D845-8E10-A20B44B530F7}" presName="dstNode" presStyleLbl="node1" presStyleIdx="0" presStyleCnt="3"/>
      <dgm:spPr/>
      <dgm:t>
        <a:bodyPr/>
        <a:lstStyle/>
        <a:p>
          <a:endParaRPr lang="en-US"/>
        </a:p>
      </dgm:t>
    </dgm:pt>
    <dgm:pt modelId="{6B61D125-C003-844E-9FC0-F6E822BD05AC}" type="pres">
      <dgm:prSet presAssocID="{D02317AE-4749-B84B-B020-BFD37DCBEAD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3B4BE-20FD-704F-A2BD-D71FE02801A9}" type="pres">
      <dgm:prSet presAssocID="{D02317AE-4749-B84B-B020-BFD37DCBEAD5}" presName="accent_1" presStyleCnt="0"/>
      <dgm:spPr/>
      <dgm:t>
        <a:bodyPr/>
        <a:lstStyle/>
        <a:p>
          <a:endParaRPr lang="en-US"/>
        </a:p>
      </dgm:t>
    </dgm:pt>
    <dgm:pt modelId="{7F2A0553-DDA6-F24C-9834-3B4825D191CE}" type="pres">
      <dgm:prSet presAssocID="{D02317AE-4749-B84B-B020-BFD37DCBEAD5}" presName="accentRepeatNode" presStyleLbl="solidFgAcc1" presStyleIdx="0" presStyleCnt="3"/>
      <dgm:spPr/>
      <dgm:t>
        <a:bodyPr/>
        <a:lstStyle/>
        <a:p>
          <a:endParaRPr lang="en-US"/>
        </a:p>
      </dgm:t>
    </dgm:pt>
    <dgm:pt modelId="{260076AD-6530-0C45-844D-EA11C4F4E056}" type="pres">
      <dgm:prSet presAssocID="{C9FBE690-624E-D644-A2C9-E49402C89B8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EF03C-DB5A-B94F-AA56-90D5EEA932EA}" type="pres">
      <dgm:prSet presAssocID="{C9FBE690-624E-D644-A2C9-E49402C89B82}" presName="accent_2" presStyleCnt="0"/>
      <dgm:spPr/>
      <dgm:t>
        <a:bodyPr/>
        <a:lstStyle/>
        <a:p>
          <a:endParaRPr lang="en-US"/>
        </a:p>
      </dgm:t>
    </dgm:pt>
    <dgm:pt modelId="{14985782-ED42-8345-BA8D-D21C363D3149}" type="pres">
      <dgm:prSet presAssocID="{C9FBE690-624E-D644-A2C9-E49402C89B82}" presName="accentRepeatNode" presStyleLbl="solidFgAcc1" presStyleIdx="1" presStyleCnt="3"/>
      <dgm:spPr/>
      <dgm:t>
        <a:bodyPr/>
        <a:lstStyle/>
        <a:p>
          <a:endParaRPr lang="en-US"/>
        </a:p>
      </dgm:t>
    </dgm:pt>
    <dgm:pt modelId="{E0BB1A6B-AC45-E249-A5A6-B695538CF4F6}" type="pres">
      <dgm:prSet presAssocID="{D98146FD-2BA7-3B44-B9FC-3D1C14E009F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87BDE-76AC-934A-953E-805A92339619}" type="pres">
      <dgm:prSet presAssocID="{D98146FD-2BA7-3B44-B9FC-3D1C14E009F8}" presName="accent_3" presStyleCnt="0"/>
      <dgm:spPr/>
      <dgm:t>
        <a:bodyPr/>
        <a:lstStyle/>
        <a:p>
          <a:endParaRPr lang="en-US"/>
        </a:p>
      </dgm:t>
    </dgm:pt>
    <dgm:pt modelId="{5061476A-C814-6B48-8153-61B9D18FC725}" type="pres">
      <dgm:prSet presAssocID="{D98146FD-2BA7-3B44-B9FC-3D1C14E009F8}" presName="accentRepeatNode" presStyleLbl="solidFgAcc1" presStyleIdx="2" presStyleCnt="3"/>
      <dgm:spPr/>
      <dgm:t>
        <a:bodyPr/>
        <a:lstStyle/>
        <a:p>
          <a:endParaRPr lang="en-US"/>
        </a:p>
      </dgm:t>
    </dgm:pt>
  </dgm:ptLst>
  <dgm:cxnLst>
    <dgm:cxn modelId="{E7FB561B-5206-004D-BE1B-58EDB4382DAE}" type="presOf" srcId="{D02317AE-4749-B84B-B020-BFD37DCBEAD5}" destId="{6B61D125-C003-844E-9FC0-F6E822BD05AC}" srcOrd="0" destOrd="0" presId="urn:microsoft.com/office/officeart/2008/layout/VerticalCurvedList"/>
    <dgm:cxn modelId="{2647F4A6-F065-594F-B357-A8C5B0B51172}" type="presOf" srcId="{D98146FD-2BA7-3B44-B9FC-3D1C14E009F8}" destId="{E0BB1A6B-AC45-E249-A5A6-B695538CF4F6}" srcOrd="0" destOrd="0" presId="urn:microsoft.com/office/officeart/2008/layout/VerticalCurvedList"/>
    <dgm:cxn modelId="{15650B5B-A604-6647-8C48-64C521AC6C07}" srcId="{BEC5C37F-44EA-D845-8E10-A20B44B530F7}" destId="{C9FBE690-624E-D644-A2C9-E49402C89B82}" srcOrd="1" destOrd="0" parTransId="{2775EDB3-AEF4-724A-9C1D-F90C073357AE}" sibTransId="{E4EC4B73-E30C-6C48-B47F-A9DA26577F23}"/>
    <dgm:cxn modelId="{95B021B6-8598-3D46-AA6F-A2C9ADF5B265}" type="presOf" srcId="{AA7687F7-2A26-9943-B2F2-78113538F330}" destId="{0CD2EE6E-39A0-7344-BD44-2A36275AC2A2}" srcOrd="0" destOrd="0" presId="urn:microsoft.com/office/officeart/2008/layout/VerticalCurvedList"/>
    <dgm:cxn modelId="{888656DF-C242-B64F-8A0A-283E4DABC6DE}" type="presOf" srcId="{BEC5C37F-44EA-D845-8E10-A20B44B530F7}" destId="{42E65099-35B6-A345-9168-9966A4B2F2BF}" srcOrd="0" destOrd="0" presId="urn:microsoft.com/office/officeart/2008/layout/VerticalCurvedList"/>
    <dgm:cxn modelId="{28EBE9FC-3A73-A943-9A7D-4C2FC9330AEB}" srcId="{BEC5C37F-44EA-D845-8E10-A20B44B530F7}" destId="{D02317AE-4749-B84B-B020-BFD37DCBEAD5}" srcOrd="0" destOrd="0" parTransId="{D54FD112-C53A-8F4E-ABEA-119CEDF0757A}" sibTransId="{AA7687F7-2A26-9943-B2F2-78113538F330}"/>
    <dgm:cxn modelId="{739DA1F7-387D-8F43-B499-E50C7F623E25}" srcId="{BEC5C37F-44EA-D845-8E10-A20B44B530F7}" destId="{D98146FD-2BA7-3B44-B9FC-3D1C14E009F8}" srcOrd="2" destOrd="0" parTransId="{A83AA03D-DA0D-534D-972E-D0B48CF71ADF}" sibTransId="{F6367058-85A3-5A47-9BD2-44B917732846}"/>
    <dgm:cxn modelId="{71F410EE-4BAB-5146-8487-E601314F0496}" type="presOf" srcId="{C9FBE690-624E-D644-A2C9-E49402C89B82}" destId="{260076AD-6530-0C45-844D-EA11C4F4E056}" srcOrd="0" destOrd="0" presId="urn:microsoft.com/office/officeart/2008/layout/VerticalCurvedList"/>
    <dgm:cxn modelId="{47FD73E2-2F97-414F-841D-E08D676ED011}" type="presParOf" srcId="{42E65099-35B6-A345-9168-9966A4B2F2BF}" destId="{F2CDBBE0-AE4B-B146-8976-E55E18D7E2CC}" srcOrd="0" destOrd="0" presId="urn:microsoft.com/office/officeart/2008/layout/VerticalCurvedList"/>
    <dgm:cxn modelId="{4DBC3FA4-15FF-7C47-B62B-65DB602A5AD8}" type="presParOf" srcId="{F2CDBBE0-AE4B-B146-8976-E55E18D7E2CC}" destId="{3779DDF6-4B82-EA44-9C64-84B1382393A1}" srcOrd="0" destOrd="0" presId="urn:microsoft.com/office/officeart/2008/layout/VerticalCurvedList"/>
    <dgm:cxn modelId="{4CAFDC6D-A294-0C40-87BB-0050E3EA6523}" type="presParOf" srcId="{3779DDF6-4B82-EA44-9C64-84B1382393A1}" destId="{D86D66F9-26DB-4C4A-A3C4-F9BAD6E32AF5}" srcOrd="0" destOrd="0" presId="urn:microsoft.com/office/officeart/2008/layout/VerticalCurvedList"/>
    <dgm:cxn modelId="{D0E16F18-0F3B-104F-AE5B-614826C1A1D7}" type="presParOf" srcId="{3779DDF6-4B82-EA44-9C64-84B1382393A1}" destId="{0CD2EE6E-39A0-7344-BD44-2A36275AC2A2}" srcOrd="1" destOrd="0" presId="urn:microsoft.com/office/officeart/2008/layout/VerticalCurvedList"/>
    <dgm:cxn modelId="{A470AAC9-934D-F54F-B58C-A717AC2F4B4F}" type="presParOf" srcId="{3779DDF6-4B82-EA44-9C64-84B1382393A1}" destId="{7E057558-F343-574B-88B1-D65E29C5AAC8}" srcOrd="2" destOrd="0" presId="urn:microsoft.com/office/officeart/2008/layout/VerticalCurvedList"/>
    <dgm:cxn modelId="{0C7B01A5-50E9-394B-8723-3F8FAE60F7B3}" type="presParOf" srcId="{3779DDF6-4B82-EA44-9C64-84B1382393A1}" destId="{0DB8A767-F457-4B46-AB86-D15A5E3172D0}" srcOrd="3" destOrd="0" presId="urn:microsoft.com/office/officeart/2008/layout/VerticalCurvedList"/>
    <dgm:cxn modelId="{06BE3141-ED4D-274B-B3F5-D62E2FE590AD}" type="presParOf" srcId="{F2CDBBE0-AE4B-B146-8976-E55E18D7E2CC}" destId="{6B61D125-C003-844E-9FC0-F6E822BD05AC}" srcOrd="1" destOrd="0" presId="urn:microsoft.com/office/officeart/2008/layout/VerticalCurvedList"/>
    <dgm:cxn modelId="{CEC29DF5-2A17-A24F-AD34-668830D59C67}" type="presParOf" srcId="{F2CDBBE0-AE4B-B146-8976-E55E18D7E2CC}" destId="{1573B4BE-20FD-704F-A2BD-D71FE02801A9}" srcOrd="2" destOrd="0" presId="urn:microsoft.com/office/officeart/2008/layout/VerticalCurvedList"/>
    <dgm:cxn modelId="{F47458A8-1A58-9C42-B020-5C14739EAE3A}" type="presParOf" srcId="{1573B4BE-20FD-704F-A2BD-D71FE02801A9}" destId="{7F2A0553-DDA6-F24C-9834-3B4825D191CE}" srcOrd="0" destOrd="0" presId="urn:microsoft.com/office/officeart/2008/layout/VerticalCurvedList"/>
    <dgm:cxn modelId="{E010ACD4-D856-C742-ACA1-8F7B588BFFD1}" type="presParOf" srcId="{F2CDBBE0-AE4B-B146-8976-E55E18D7E2CC}" destId="{260076AD-6530-0C45-844D-EA11C4F4E056}" srcOrd="3" destOrd="0" presId="urn:microsoft.com/office/officeart/2008/layout/VerticalCurvedList"/>
    <dgm:cxn modelId="{5A035969-7973-7248-AE4A-693E4D97023F}" type="presParOf" srcId="{F2CDBBE0-AE4B-B146-8976-E55E18D7E2CC}" destId="{F26EF03C-DB5A-B94F-AA56-90D5EEA932EA}" srcOrd="4" destOrd="0" presId="urn:microsoft.com/office/officeart/2008/layout/VerticalCurvedList"/>
    <dgm:cxn modelId="{41C562B8-D0A7-6C43-915F-FBF4F041E7A0}" type="presParOf" srcId="{F26EF03C-DB5A-B94F-AA56-90D5EEA932EA}" destId="{14985782-ED42-8345-BA8D-D21C363D3149}" srcOrd="0" destOrd="0" presId="urn:microsoft.com/office/officeart/2008/layout/VerticalCurvedList"/>
    <dgm:cxn modelId="{211B7B01-BC3A-6E40-85DB-00D1C41A2C06}" type="presParOf" srcId="{F2CDBBE0-AE4B-B146-8976-E55E18D7E2CC}" destId="{E0BB1A6B-AC45-E249-A5A6-B695538CF4F6}" srcOrd="5" destOrd="0" presId="urn:microsoft.com/office/officeart/2008/layout/VerticalCurvedList"/>
    <dgm:cxn modelId="{9139F89D-38B9-2640-9F93-31B40A6721FC}" type="presParOf" srcId="{F2CDBBE0-AE4B-B146-8976-E55E18D7E2CC}" destId="{01987BDE-76AC-934A-953E-805A92339619}" srcOrd="6" destOrd="0" presId="urn:microsoft.com/office/officeart/2008/layout/VerticalCurvedList"/>
    <dgm:cxn modelId="{60084A96-87C1-C545-930B-C9886B2E9035}" type="presParOf" srcId="{01987BDE-76AC-934A-953E-805A92339619}" destId="{5061476A-C814-6B48-8153-61B9D18FC72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9A0D7D-EA3C-B14B-A387-EE9A7BEC49AD}" type="doc">
      <dgm:prSet loTypeId="urn:microsoft.com/office/officeart/2005/8/layout/vList5" loCatId="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20AA54-0C74-7C41-819E-2963E03D4E5A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Tujuan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Pendidikan</a:t>
          </a:r>
          <a:endParaRPr lang="en-US" dirty="0">
            <a:solidFill>
              <a:schemeClr val="tx1"/>
            </a:solidFill>
          </a:endParaRPr>
        </a:p>
      </dgm:t>
    </dgm:pt>
    <dgm:pt modelId="{A46779FC-8798-7046-8DD0-53D334C0FA04}" type="parTrans" cxnId="{7E214844-3292-484D-9297-38F12BCCD4F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C9E5E5D-204E-7D4A-94DE-9E7607C26612}" type="sibTrans" cxnId="{7E214844-3292-484D-9297-38F12BCCD4F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446CF02-5153-494B-A549-6F100B5D194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UU </a:t>
          </a:r>
          <a:r>
            <a:rPr lang="en-US" dirty="0" err="1" smtClean="0">
              <a:solidFill>
                <a:schemeClr val="tx1"/>
              </a:solidFill>
            </a:rPr>
            <a:t>Sisdiknas</a:t>
          </a:r>
          <a:r>
            <a:rPr lang="en-US" baseline="0" dirty="0" smtClean="0">
              <a:solidFill>
                <a:schemeClr val="tx1"/>
              </a:solidFill>
            </a:rPr>
            <a:t> No 20 </a:t>
          </a:r>
          <a:r>
            <a:rPr lang="en-US" baseline="0" dirty="0" err="1" smtClean="0">
              <a:solidFill>
                <a:schemeClr val="tx1"/>
              </a:solidFill>
            </a:rPr>
            <a:t>Tahun</a:t>
          </a:r>
          <a:r>
            <a:rPr lang="en-US" baseline="0" dirty="0" smtClean="0">
              <a:solidFill>
                <a:schemeClr val="tx1"/>
              </a:solidFill>
            </a:rPr>
            <a:t> 2003</a:t>
          </a:r>
          <a:endParaRPr lang="en-US" dirty="0">
            <a:solidFill>
              <a:schemeClr val="tx1"/>
            </a:solidFill>
          </a:endParaRPr>
        </a:p>
      </dgm:t>
    </dgm:pt>
    <dgm:pt modelId="{95533F2C-FEF6-0B4D-8765-AC6443EE118A}" type="parTrans" cxnId="{80A50482-C7DE-E346-B3D5-452937D44EB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D49509F-9279-9149-BB38-399B67BF8E10}" type="sibTrans" cxnId="{80A50482-C7DE-E346-B3D5-452937D44EB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F122D3A-FABD-3A4A-B22C-3AC0D97348F1}">
      <dgm:prSet phldrT="[Text]" phldr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C56CD6C-1183-4F40-B066-D5276535FC5D}" type="parTrans" cxnId="{952EFA51-4708-6047-BACA-43A36E5F7C6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55A9E1-9803-4A4A-94BB-107CCC8955D4}" type="sibTrans" cxnId="{952EFA51-4708-6047-BACA-43A36E5F7C6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974A28A-1BE4-CC4B-B2B9-94C5F2535E50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Manajemen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Kelas</a:t>
          </a:r>
          <a:endParaRPr lang="en-US" dirty="0">
            <a:solidFill>
              <a:schemeClr val="tx1"/>
            </a:solidFill>
          </a:endParaRPr>
        </a:p>
      </dgm:t>
    </dgm:pt>
    <dgm:pt modelId="{5B069756-7C03-094E-89A0-94BEAFB5697F}" type="parTrans" cxnId="{FA62D28C-53E7-8946-B2F8-0995FD0C872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4C7DA92-D571-7C43-9757-79C768D6A9D0}" type="sibTrans" cxnId="{FA62D28C-53E7-8946-B2F8-0995FD0C872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2DB3065-29C3-CC4D-8DE0-7EADB98B66BA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Mulyasa</a:t>
          </a:r>
          <a:r>
            <a:rPr lang="en-US" dirty="0" smtClean="0">
              <a:solidFill>
                <a:schemeClr val="tx1"/>
              </a:solidFill>
            </a:rPr>
            <a:t> (2015)</a:t>
          </a:r>
          <a:endParaRPr lang="en-US" dirty="0">
            <a:solidFill>
              <a:schemeClr val="tx1"/>
            </a:solidFill>
          </a:endParaRPr>
        </a:p>
      </dgm:t>
    </dgm:pt>
    <dgm:pt modelId="{0E8698DB-0167-3146-94D7-A46643D0EFB9}" type="parTrans" cxnId="{05182C94-9A03-0543-8DBF-9390FD305F9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391D629-60AD-1F47-BF0F-1FDCFD846C5B}" type="sibTrans" cxnId="{05182C94-9A03-0543-8DBF-9390FD305F9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D77065E-3CE5-3A41-B7F6-130D597E39EA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Karwati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Priansa</a:t>
          </a:r>
          <a:r>
            <a:rPr lang="en-US" dirty="0" smtClean="0">
              <a:solidFill>
                <a:schemeClr val="tx1"/>
              </a:solidFill>
            </a:rPr>
            <a:t> (2015)</a:t>
          </a:r>
          <a:endParaRPr lang="en-US" dirty="0">
            <a:solidFill>
              <a:schemeClr val="tx1"/>
            </a:solidFill>
          </a:endParaRPr>
        </a:p>
      </dgm:t>
    </dgm:pt>
    <dgm:pt modelId="{FA66CB6A-0A2B-554B-9901-715BD9587D5D}" type="parTrans" cxnId="{D8922D33-7121-B043-8AF6-18C73B2DC6B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8904E99-2B36-7F4E-9111-F1017ABFF815}" type="sibTrans" cxnId="{D8922D33-7121-B043-8AF6-18C73B2DC6B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53DB0AD-63C1-BD48-956A-E376CB0690D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Full day School</a:t>
          </a:r>
          <a:endParaRPr lang="en-US" dirty="0">
            <a:solidFill>
              <a:schemeClr val="tx1"/>
            </a:solidFill>
          </a:endParaRPr>
        </a:p>
      </dgm:t>
    </dgm:pt>
    <dgm:pt modelId="{A81E7761-B440-1540-AC7A-DFE71A1A8D11}" type="parTrans" cxnId="{5C3D91B7-B07E-B84C-AAFE-3A6AA9C6E41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31F9284-2DFC-AF49-A1E1-062284E5B127}" type="sibTrans" cxnId="{5C3D91B7-B07E-B84C-AAFE-3A6AA9C6E41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CF3CBFF-C06A-EB4F-944A-76D5157EFD86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Satriyani</a:t>
          </a:r>
          <a:r>
            <a:rPr lang="en-US" dirty="0" smtClean="0">
              <a:solidFill>
                <a:schemeClr val="tx1"/>
              </a:solidFill>
            </a:rPr>
            <a:t>, 2017.</a:t>
          </a:r>
          <a:endParaRPr lang="en-US" dirty="0">
            <a:solidFill>
              <a:schemeClr val="tx1"/>
            </a:solidFill>
          </a:endParaRPr>
        </a:p>
      </dgm:t>
    </dgm:pt>
    <dgm:pt modelId="{C20FE4C9-194A-5F4E-9FBF-E71E6AB734E3}" type="parTrans" cxnId="{7684CD32-AE96-3E4D-B1C2-E9798120D0A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F1C5713-4C8A-994C-BB3B-36C57B171FB2}" type="sibTrans" cxnId="{7684CD32-AE96-3E4D-B1C2-E9798120D0A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E8D7B5C-A32A-A14D-A5F0-2C8567B34B67}">
      <dgm:prSet phldrT="[Text]" phldr="1"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780AB9D7-40E5-F244-8264-73375BEECA4F}" type="parTrans" cxnId="{1757F986-74F4-B641-BB36-5DE56628F17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EBEBC9F-8F74-8E42-90D4-3F7D19FB9AD2}" type="sibTrans" cxnId="{1757F986-74F4-B641-BB36-5DE56628F17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8D17503-ADA4-BD47-AA77-2609CE1187A2}" type="pres">
      <dgm:prSet presAssocID="{009A0D7D-EA3C-B14B-A387-EE9A7BEC49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FE58ED-992E-2A41-B549-7021305EB455}" type="pres">
      <dgm:prSet presAssocID="{7020AA54-0C74-7C41-819E-2963E03D4E5A}" presName="linNode" presStyleCnt="0"/>
      <dgm:spPr/>
    </dgm:pt>
    <dgm:pt modelId="{6499CCE2-88D0-3C4E-BE63-4860571224C8}" type="pres">
      <dgm:prSet presAssocID="{7020AA54-0C74-7C41-819E-2963E03D4E5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E1CC86-9552-004C-97FA-9167F6C3C4CD}" type="pres">
      <dgm:prSet presAssocID="{7020AA54-0C74-7C41-819E-2963E03D4E5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E18C1-266C-0442-9430-7CF7301207AB}" type="pres">
      <dgm:prSet presAssocID="{4C9E5E5D-204E-7D4A-94DE-9E7607C26612}" presName="sp" presStyleCnt="0"/>
      <dgm:spPr/>
    </dgm:pt>
    <dgm:pt modelId="{624BACA2-08C1-BA43-AFBA-2CCF77048BAD}" type="pres">
      <dgm:prSet presAssocID="{0974A28A-1BE4-CC4B-B2B9-94C5F2535E50}" presName="linNode" presStyleCnt="0"/>
      <dgm:spPr/>
    </dgm:pt>
    <dgm:pt modelId="{2601CF18-BF01-F34D-9043-F630AD5C8AEC}" type="pres">
      <dgm:prSet presAssocID="{0974A28A-1BE4-CC4B-B2B9-94C5F2535E5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5AC1D3-1EDF-744F-9EFE-9EDD95B86CE2}" type="pres">
      <dgm:prSet presAssocID="{0974A28A-1BE4-CC4B-B2B9-94C5F2535E5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A2420-EEA8-D140-9EC9-228D6B5F765A}" type="pres">
      <dgm:prSet presAssocID="{A4C7DA92-D571-7C43-9757-79C768D6A9D0}" presName="sp" presStyleCnt="0"/>
      <dgm:spPr/>
    </dgm:pt>
    <dgm:pt modelId="{4023B60E-7AA7-4948-879E-C958064B46D4}" type="pres">
      <dgm:prSet presAssocID="{453DB0AD-63C1-BD48-956A-E376CB0690DD}" presName="linNode" presStyleCnt="0"/>
      <dgm:spPr/>
    </dgm:pt>
    <dgm:pt modelId="{B3EE6DEC-7962-1442-A17F-FFF7CA8BE76C}" type="pres">
      <dgm:prSet presAssocID="{453DB0AD-63C1-BD48-956A-E376CB0690D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50BC54-4E1C-9A46-8AF3-73496DB3BFCA}" type="pres">
      <dgm:prSet presAssocID="{453DB0AD-63C1-BD48-956A-E376CB0690D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083E5B-4BAE-C649-80F5-2CEFBA9FA209}" type="presOf" srcId="{7446CF02-5153-494B-A549-6F100B5D1942}" destId="{0FE1CC86-9552-004C-97FA-9167F6C3C4CD}" srcOrd="0" destOrd="0" presId="urn:microsoft.com/office/officeart/2005/8/layout/vList5"/>
    <dgm:cxn modelId="{5C3D91B7-B07E-B84C-AAFE-3A6AA9C6E41B}" srcId="{009A0D7D-EA3C-B14B-A387-EE9A7BEC49AD}" destId="{453DB0AD-63C1-BD48-956A-E376CB0690DD}" srcOrd="2" destOrd="0" parTransId="{A81E7761-B440-1540-AC7A-DFE71A1A8D11}" sibTransId="{731F9284-2DFC-AF49-A1E1-062284E5B127}"/>
    <dgm:cxn modelId="{FA62D28C-53E7-8946-B2F8-0995FD0C872F}" srcId="{009A0D7D-EA3C-B14B-A387-EE9A7BEC49AD}" destId="{0974A28A-1BE4-CC4B-B2B9-94C5F2535E50}" srcOrd="1" destOrd="0" parTransId="{5B069756-7C03-094E-89A0-94BEAFB5697F}" sibTransId="{A4C7DA92-D571-7C43-9757-79C768D6A9D0}"/>
    <dgm:cxn modelId="{3306F53F-80AD-1C43-9916-EBE3B381FA13}" type="presOf" srcId="{453DB0AD-63C1-BD48-956A-E376CB0690DD}" destId="{B3EE6DEC-7962-1442-A17F-FFF7CA8BE76C}" srcOrd="0" destOrd="0" presId="urn:microsoft.com/office/officeart/2005/8/layout/vList5"/>
    <dgm:cxn modelId="{25B2905D-A521-944B-AAC5-AEC3FB17F79F}" type="presOf" srcId="{009A0D7D-EA3C-B14B-A387-EE9A7BEC49AD}" destId="{E8D17503-ADA4-BD47-AA77-2609CE1187A2}" srcOrd="0" destOrd="0" presId="urn:microsoft.com/office/officeart/2005/8/layout/vList5"/>
    <dgm:cxn modelId="{7CFF52E7-2B6C-0144-BC61-A7427489C48C}" type="presOf" srcId="{62DB3065-29C3-CC4D-8DE0-7EADB98B66BA}" destId="{BB5AC1D3-1EDF-744F-9EFE-9EDD95B86CE2}" srcOrd="0" destOrd="0" presId="urn:microsoft.com/office/officeart/2005/8/layout/vList5"/>
    <dgm:cxn modelId="{6C0E3391-D560-3B49-9AB3-D058EE7D59B6}" type="presOf" srcId="{0974A28A-1BE4-CC4B-B2B9-94C5F2535E50}" destId="{2601CF18-BF01-F34D-9043-F630AD5C8AEC}" srcOrd="0" destOrd="0" presId="urn:microsoft.com/office/officeart/2005/8/layout/vList5"/>
    <dgm:cxn modelId="{CA595392-C6B9-7340-BC28-3D5506030FA5}" type="presOf" srcId="{7020AA54-0C74-7C41-819E-2963E03D4E5A}" destId="{6499CCE2-88D0-3C4E-BE63-4860571224C8}" srcOrd="0" destOrd="0" presId="urn:microsoft.com/office/officeart/2005/8/layout/vList5"/>
    <dgm:cxn modelId="{1757F986-74F4-B641-BB36-5DE56628F17E}" srcId="{453DB0AD-63C1-BD48-956A-E376CB0690DD}" destId="{1E8D7B5C-A32A-A14D-A5F0-2C8567B34B67}" srcOrd="1" destOrd="0" parTransId="{780AB9D7-40E5-F244-8264-73375BEECA4F}" sibTransId="{CEBEBC9F-8F74-8E42-90D4-3F7D19FB9AD2}"/>
    <dgm:cxn modelId="{80A50482-C7DE-E346-B3D5-452937D44EBB}" srcId="{7020AA54-0C74-7C41-819E-2963E03D4E5A}" destId="{7446CF02-5153-494B-A549-6F100B5D1942}" srcOrd="0" destOrd="0" parTransId="{95533F2C-FEF6-0B4D-8765-AC6443EE118A}" sibTransId="{DD49509F-9279-9149-BB38-399B67BF8E10}"/>
    <dgm:cxn modelId="{CEAE3DE7-B282-3A46-A885-EA1E51C5A169}" type="presOf" srcId="{1E8D7B5C-A32A-A14D-A5F0-2C8567B34B67}" destId="{B950BC54-4E1C-9A46-8AF3-73496DB3BFCA}" srcOrd="0" destOrd="1" presId="urn:microsoft.com/office/officeart/2005/8/layout/vList5"/>
    <dgm:cxn modelId="{9B26210D-606B-E94B-AED4-FCB5A45D7BDE}" type="presOf" srcId="{2CF3CBFF-C06A-EB4F-944A-76D5157EFD86}" destId="{B950BC54-4E1C-9A46-8AF3-73496DB3BFCA}" srcOrd="0" destOrd="0" presId="urn:microsoft.com/office/officeart/2005/8/layout/vList5"/>
    <dgm:cxn modelId="{D8922D33-7121-B043-8AF6-18C73B2DC6BA}" srcId="{0974A28A-1BE4-CC4B-B2B9-94C5F2535E50}" destId="{3D77065E-3CE5-3A41-B7F6-130D597E39EA}" srcOrd="1" destOrd="0" parTransId="{FA66CB6A-0A2B-554B-9901-715BD9587D5D}" sibTransId="{D8904E99-2B36-7F4E-9111-F1017ABFF815}"/>
    <dgm:cxn modelId="{05182C94-9A03-0543-8DBF-9390FD305F90}" srcId="{0974A28A-1BE4-CC4B-B2B9-94C5F2535E50}" destId="{62DB3065-29C3-CC4D-8DE0-7EADB98B66BA}" srcOrd="0" destOrd="0" parTransId="{0E8698DB-0167-3146-94D7-A46643D0EFB9}" sibTransId="{C391D629-60AD-1F47-BF0F-1FDCFD846C5B}"/>
    <dgm:cxn modelId="{952EFA51-4708-6047-BACA-43A36E5F7C63}" srcId="{7020AA54-0C74-7C41-819E-2963E03D4E5A}" destId="{3F122D3A-FABD-3A4A-B22C-3AC0D97348F1}" srcOrd="1" destOrd="0" parTransId="{DC56CD6C-1183-4F40-B066-D5276535FC5D}" sibTransId="{1F55A9E1-9803-4A4A-94BB-107CCC8955D4}"/>
    <dgm:cxn modelId="{7E214844-3292-484D-9297-38F12BCCD4FF}" srcId="{009A0D7D-EA3C-B14B-A387-EE9A7BEC49AD}" destId="{7020AA54-0C74-7C41-819E-2963E03D4E5A}" srcOrd="0" destOrd="0" parTransId="{A46779FC-8798-7046-8DD0-53D334C0FA04}" sibTransId="{4C9E5E5D-204E-7D4A-94DE-9E7607C26612}"/>
    <dgm:cxn modelId="{55E0CAB7-6E08-7B4A-928C-C124D9E02106}" type="presOf" srcId="{3F122D3A-FABD-3A4A-B22C-3AC0D97348F1}" destId="{0FE1CC86-9552-004C-97FA-9167F6C3C4CD}" srcOrd="0" destOrd="1" presId="urn:microsoft.com/office/officeart/2005/8/layout/vList5"/>
    <dgm:cxn modelId="{7684CD32-AE96-3E4D-B1C2-E9798120D0AF}" srcId="{453DB0AD-63C1-BD48-956A-E376CB0690DD}" destId="{2CF3CBFF-C06A-EB4F-944A-76D5157EFD86}" srcOrd="0" destOrd="0" parTransId="{C20FE4C9-194A-5F4E-9FBF-E71E6AB734E3}" sibTransId="{4F1C5713-4C8A-994C-BB3B-36C57B171FB2}"/>
    <dgm:cxn modelId="{78CBFEE1-756E-814A-B4D6-A39B68D09AA4}" type="presOf" srcId="{3D77065E-3CE5-3A41-B7F6-130D597E39EA}" destId="{BB5AC1D3-1EDF-744F-9EFE-9EDD95B86CE2}" srcOrd="0" destOrd="1" presId="urn:microsoft.com/office/officeart/2005/8/layout/vList5"/>
    <dgm:cxn modelId="{8DCFA91F-DFC6-E043-8BBD-6053B259E309}" type="presParOf" srcId="{E8D17503-ADA4-BD47-AA77-2609CE1187A2}" destId="{62FE58ED-992E-2A41-B549-7021305EB455}" srcOrd="0" destOrd="0" presId="urn:microsoft.com/office/officeart/2005/8/layout/vList5"/>
    <dgm:cxn modelId="{A9C59702-11C6-0F4F-8FAA-4AA4365CB517}" type="presParOf" srcId="{62FE58ED-992E-2A41-B549-7021305EB455}" destId="{6499CCE2-88D0-3C4E-BE63-4860571224C8}" srcOrd="0" destOrd="0" presId="urn:microsoft.com/office/officeart/2005/8/layout/vList5"/>
    <dgm:cxn modelId="{5556CCCE-B83C-E64D-A490-78BDAAB5CC31}" type="presParOf" srcId="{62FE58ED-992E-2A41-B549-7021305EB455}" destId="{0FE1CC86-9552-004C-97FA-9167F6C3C4CD}" srcOrd="1" destOrd="0" presId="urn:microsoft.com/office/officeart/2005/8/layout/vList5"/>
    <dgm:cxn modelId="{6B80B969-654E-9C47-8714-18B674887EE3}" type="presParOf" srcId="{E8D17503-ADA4-BD47-AA77-2609CE1187A2}" destId="{A70E18C1-266C-0442-9430-7CF7301207AB}" srcOrd="1" destOrd="0" presId="urn:microsoft.com/office/officeart/2005/8/layout/vList5"/>
    <dgm:cxn modelId="{B214A5AD-984A-E946-8E05-42FABC45EF5E}" type="presParOf" srcId="{E8D17503-ADA4-BD47-AA77-2609CE1187A2}" destId="{624BACA2-08C1-BA43-AFBA-2CCF77048BAD}" srcOrd="2" destOrd="0" presId="urn:microsoft.com/office/officeart/2005/8/layout/vList5"/>
    <dgm:cxn modelId="{50598C91-0323-6B47-A99F-13CB99937830}" type="presParOf" srcId="{624BACA2-08C1-BA43-AFBA-2CCF77048BAD}" destId="{2601CF18-BF01-F34D-9043-F630AD5C8AEC}" srcOrd="0" destOrd="0" presId="urn:microsoft.com/office/officeart/2005/8/layout/vList5"/>
    <dgm:cxn modelId="{B391CDF6-8B94-7540-AD0B-BC859C22AFE6}" type="presParOf" srcId="{624BACA2-08C1-BA43-AFBA-2CCF77048BAD}" destId="{BB5AC1D3-1EDF-744F-9EFE-9EDD95B86CE2}" srcOrd="1" destOrd="0" presId="urn:microsoft.com/office/officeart/2005/8/layout/vList5"/>
    <dgm:cxn modelId="{4183D7E4-8EFE-F04F-A19A-CDA679A878A5}" type="presParOf" srcId="{E8D17503-ADA4-BD47-AA77-2609CE1187A2}" destId="{BA8A2420-EEA8-D140-9EC9-228D6B5F765A}" srcOrd="3" destOrd="0" presId="urn:microsoft.com/office/officeart/2005/8/layout/vList5"/>
    <dgm:cxn modelId="{48079BCF-12D0-934A-9760-0A81A75CA23F}" type="presParOf" srcId="{E8D17503-ADA4-BD47-AA77-2609CE1187A2}" destId="{4023B60E-7AA7-4948-879E-C958064B46D4}" srcOrd="4" destOrd="0" presId="urn:microsoft.com/office/officeart/2005/8/layout/vList5"/>
    <dgm:cxn modelId="{46E3D6E4-1E6C-4C46-9578-B298B11B89AE}" type="presParOf" srcId="{4023B60E-7AA7-4948-879E-C958064B46D4}" destId="{B3EE6DEC-7962-1442-A17F-FFF7CA8BE76C}" srcOrd="0" destOrd="0" presId="urn:microsoft.com/office/officeart/2005/8/layout/vList5"/>
    <dgm:cxn modelId="{730FC01C-9901-0143-81E8-E54AA27763B9}" type="presParOf" srcId="{4023B60E-7AA7-4948-879E-C958064B46D4}" destId="{B950BC54-4E1C-9A46-8AF3-73496DB3BFC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501D58-F646-7843-8975-CDEEB481650C}" type="doc">
      <dgm:prSet loTypeId="urn:microsoft.com/office/officeart/2005/8/layout/vList5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18B421C-B8E6-754E-9D6C-30A692A56363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Fokus</a:t>
          </a:r>
          <a:endParaRPr lang="en-US" dirty="0">
            <a:solidFill>
              <a:schemeClr val="tx1"/>
            </a:solidFill>
          </a:endParaRPr>
        </a:p>
      </dgm:t>
    </dgm:pt>
    <dgm:pt modelId="{FB155DE0-1287-1840-B8C8-D98E6A8EC24C}" type="parTrans" cxnId="{372D2446-F660-E742-9579-D07F83009F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32C1352-2D35-B442-B9C0-B58B858310A4}" type="sibTrans" cxnId="{372D2446-F660-E742-9579-D07F83009F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C903396-6BB6-424F-B2D5-973FB0FFC0BB}">
      <dgm:prSet phldrT="[Text]" custT="1"/>
      <dgm:spPr/>
      <dgm:t>
        <a:bodyPr/>
        <a:lstStyle/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200" dirty="0">
            <a:solidFill>
              <a:schemeClr val="tx1"/>
            </a:solidFill>
          </a:endParaRPr>
        </a:p>
      </dgm:t>
    </dgm:pt>
    <dgm:pt modelId="{960A389B-E7DC-EC45-B7DC-407897F39F39}" type="parTrans" cxnId="{26B74CD9-B0E6-3D4D-B5B8-84330199CA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3D36928-CF06-DE4A-8056-8B7DB0E6FC0B}" type="sibTrans" cxnId="{26B74CD9-B0E6-3D4D-B5B8-84330199CA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635265-14A9-4C49-9564-B0F73DCE9860}">
      <dgm:prSet phldrT="[Text]" custT="1"/>
      <dgm:spPr/>
      <dgm:t>
        <a:bodyPr/>
        <a:lstStyle/>
        <a:p>
          <a:pPr marL="114300" marR="0" lvl="1" indent="-114300" algn="l" defTabSz="6667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2200" dirty="0" err="1" smtClean="0">
              <a:solidFill>
                <a:schemeClr val="tx1"/>
              </a:solidFill>
            </a:rPr>
            <a:t>mengungkapkan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dan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menelaah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fenomena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secara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menyeluruh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tentang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peran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pelaksanaan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manajemen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kelas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dalam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penerapan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i="1" dirty="0" smtClean="0">
              <a:solidFill>
                <a:schemeClr val="tx1"/>
              </a:solidFill>
            </a:rPr>
            <a:t>full day school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smtClean="0">
              <a:solidFill>
                <a:schemeClr val="tx1"/>
              </a:solidFill>
            </a:rPr>
            <a:t> di MIT </a:t>
          </a:r>
          <a:r>
            <a:rPr lang="en-US" sz="2200" dirty="0" err="1" smtClean="0">
              <a:solidFill>
                <a:schemeClr val="tx1"/>
              </a:solidFill>
            </a:rPr>
            <a:t>Ar-Roihan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Lawang</a:t>
          </a:r>
          <a:r>
            <a:rPr lang="en-US" sz="2200" dirty="0" smtClean="0">
              <a:solidFill>
                <a:schemeClr val="tx1"/>
              </a:solidFill>
            </a:rPr>
            <a:t> Malang</a:t>
          </a:r>
          <a:endParaRPr lang="en-US" sz="2200" dirty="0">
            <a:solidFill>
              <a:schemeClr val="tx1"/>
            </a:solidFill>
          </a:endParaRPr>
        </a:p>
      </dgm:t>
    </dgm:pt>
    <dgm:pt modelId="{03DC185F-CFD2-524C-8BC7-40820855CD55}" type="parTrans" cxnId="{85179BD7-B3C8-8D4E-AAE7-39B68F5A5A7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127B58-7E45-4C4A-AA5D-DDCD45EB8CF8}" type="sibTrans" cxnId="{85179BD7-B3C8-8D4E-AAE7-39B68F5A5A7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143AD86-EFB5-3A44-8BED-EFF6982BAAE9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Pendekatan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F9A7F272-26A2-6A4D-AB08-A2C4548C7428}" type="parTrans" cxnId="{9825EE74-D6EA-4648-A367-5222251A80A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CF87A08-63F7-A343-98EC-A9664C9AC235}" type="sibTrans" cxnId="{9825EE74-D6EA-4648-A367-5222251A80A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11425A-F626-9546-BD1F-F26854C802B1}">
      <dgm:prSet phldrT="[Text]" custT="1"/>
      <dgm:spPr/>
      <dgm:t>
        <a:bodyPr/>
        <a:lstStyle/>
        <a:p>
          <a:r>
            <a:rPr lang="en-US" sz="2200" dirty="0" err="1" smtClean="0">
              <a:solidFill>
                <a:schemeClr val="tx1"/>
              </a:solidFill>
            </a:rPr>
            <a:t>Kualitatif</a:t>
          </a:r>
          <a:r>
            <a:rPr lang="en-US" sz="2200" dirty="0" smtClean="0">
              <a:solidFill>
                <a:schemeClr val="tx1"/>
              </a:solidFill>
            </a:rPr>
            <a:t> (</a:t>
          </a:r>
          <a:r>
            <a:rPr lang="en-US" sz="2200" dirty="0" err="1" smtClean="0">
              <a:solidFill>
                <a:schemeClr val="tx1"/>
              </a:solidFill>
            </a:rPr>
            <a:t>tahap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persiapan</a:t>
          </a:r>
          <a:r>
            <a:rPr lang="en-US" sz="2200" dirty="0" smtClean="0">
              <a:solidFill>
                <a:schemeClr val="tx1"/>
              </a:solidFill>
            </a:rPr>
            <a:t>, </a:t>
          </a:r>
          <a:r>
            <a:rPr lang="en-US" sz="2200" dirty="0" err="1" smtClean="0">
              <a:solidFill>
                <a:schemeClr val="tx1"/>
              </a:solidFill>
            </a:rPr>
            <a:t>tahap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pelaksanaan</a:t>
          </a:r>
          <a:r>
            <a:rPr lang="en-US" sz="2200" dirty="0" smtClean="0">
              <a:solidFill>
                <a:schemeClr val="tx1"/>
              </a:solidFill>
            </a:rPr>
            <a:t>, </a:t>
          </a:r>
          <a:r>
            <a:rPr lang="en-US" sz="2200" dirty="0" err="1" smtClean="0">
              <a:solidFill>
                <a:schemeClr val="tx1"/>
              </a:solidFill>
            </a:rPr>
            <a:t>dan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tahap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pelaporan</a:t>
          </a:r>
          <a:r>
            <a:rPr lang="en-US" sz="2200" dirty="0" smtClean="0">
              <a:solidFill>
                <a:schemeClr val="tx1"/>
              </a:solidFill>
            </a:rPr>
            <a:t>)</a:t>
          </a:r>
          <a:endParaRPr lang="en-US" sz="2200" dirty="0">
            <a:solidFill>
              <a:schemeClr val="tx1"/>
            </a:solidFill>
          </a:endParaRPr>
        </a:p>
      </dgm:t>
    </dgm:pt>
    <dgm:pt modelId="{BB12DB3B-1F38-354D-B27B-8337F047F689}" type="parTrans" cxnId="{CFED8834-72AC-AE46-B1E9-3E4C83D53E7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5B95D4B-7CE9-BD40-BAD9-5E583379A45F}" type="sibTrans" cxnId="{CFED8834-72AC-AE46-B1E9-3E4C83D53E7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671DDAF-E98A-CB41-84E9-9703B34AFA11}">
      <dgm:prSet phldrT="[Text]" custT="1"/>
      <dgm:spPr/>
      <dgm:t>
        <a:bodyPr/>
        <a:lstStyle/>
        <a:p>
          <a:r>
            <a:rPr lang="en-US" sz="2200" dirty="0" err="1" smtClean="0">
              <a:solidFill>
                <a:schemeClr val="tx1"/>
              </a:solidFill>
            </a:rPr>
            <a:t>Peneliti</a:t>
          </a:r>
          <a:r>
            <a:rPr lang="en-US" sz="2200" dirty="0" smtClean="0">
              <a:solidFill>
                <a:schemeClr val="tx1"/>
              </a:solidFill>
            </a:rPr>
            <a:t> : </a:t>
          </a:r>
          <a:r>
            <a:rPr lang="en-US" sz="2200" dirty="0" err="1" smtClean="0">
              <a:solidFill>
                <a:schemeClr val="tx1"/>
              </a:solidFill>
            </a:rPr>
            <a:t>Instrumen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Kunci</a:t>
          </a:r>
          <a:r>
            <a:rPr lang="en-US" sz="2200" dirty="0" smtClean="0">
              <a:solidFill>
                <a:schemeClr val="tx1"/>
              </a:solidFill>
            </a:rPr>
            <a:t> (</a:t>
          </a:r>
          <a:r>
            <a:rPr lang="en-US" sz="2200" dirty="0" err="1" smtClean="0">
              <a:solidFill>
                <a:schemeClr val="tx1"/>
              </a:solidFill>
            </a:rPr>
            <a:t>observasi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dan</a:t>
          </a:r>
          <a:r>
            <a:rPr lang="en-US" sz="2200" dirty="0" smtClean="0">
              <a:solidFill>
                <a:schemeClr val="tx1"/>
              </a:solidFill>
            </a:rPr>
            <a:t> </a:t>
          </a:r>
          <a:r>
            <a:rPr lang="en-US" sz="2200" dirty="0" err="1" smtClean="0">
              <a:solidFill>
                <a:schemeClr val="tx1"/>
              </a:solidFill>
            </a:rPr>
            <a:t>wawancara</a:t>
          </a:r>
          <a:r>
            <a:rPr lang="en-US" sz="2200" dirty="0" smtClean="0">
              <a:solidFill>
                <a:schemeClr val="tx1"/>
              </a:solidFill>
            </a:rPr>
            <a:t>)</a:t>
          </a:r>
          <a:endParaRPr lang="en-US" sz="2200" dirty="0">
            <a:solidFill>
              <a:schemeClr val="tx1"/>
            </a:solidFill>
          </a:endParaRPr>
        </a:p>
      </dgm:t>
    </dgm:pt>
    <dgm:pt modelId="{DDE75633-8B48-5540-A0E2-8100A632FFA2}" type="parTrans" cxnId="{C0C1E10E-2A39-D047-BB9A-32D95617503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C6D1A93-6BD6-CB4B-A60F-3213249419BA}" type="sibTrans" cxnId="{C0C1E10E-2A39-D047-BB9A-32D95617503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514C034-5BA9-2145-80D2-889177CC78B0}" type="pres">
      <dgm:prSet presAssocID="{78501D58-F646-7843-8975-CDEEB48165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36238F-537D-7C43-BBE0-67462098EF10}" type="pres">
      <dgm:prSet presAssocID="{118B421C-B8E6-754E-9D6C-30A692A56363}" presName="linNode" presStyleCnt="0"/>
      <dgm:spPr/>
    </dgm:pt>
    <dgm:pt modelId="{B41D7250-4F04-EE4B-9641-1DE0F6635ECF}" type="pres">
      <dgm:prSet presAssocID="{118B421C-B8E6-754E-9D6C-30A692A56363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CA071-7ECE-7048-8B37-3207DC4B02FD}" type="pres">
      <dgm:prSet presAssocID="{118B421C-B8E6-754E-9D6C-30A692A5636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454C6-81B5-D84E-A1D3-6EA993766EDA}" type="pres">
      <dgm:prSet presAssocID="{932C1352-2D35-B442-B9C0-B58B858310A4}" presName="sp" presStyleCnt="0"/>
      <dgm:spPr/>
    </dgm:pt>
    <dgm:pt modelId="{420BB3B2-E3F4-3749-A39E-D4C165CC9CC3}" type="pres">
      <dgm:prSet presAssocID="{E143AD86-EFB5-3A44-8BED-EFF6982BAAE9}" presName="linNode" presStyleCnt="0"/>
      <dgm:spPr/>
    </dgm:pt>
    <dgm:pt modelId="{2C141C1B-F808-6F45-8FB2-28658ABEAB9B}" type="pres">
      <dgm:prSet presAssocID="{E143AD86-EFB5-3A44-8BED-EFF6982BAAE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0455D-4064-EB4B-A624-00C926BDF27A}" type="pres">
      <dgm:prSet presAssocID="{E143AD86-EFB5-3A44-8BED-EFF6982BAAE9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C1E10E-2A39-D047-BB9A-32D956175038}" srcId="{E143AD86-EFB5-3A44-8BED-EFF6982BAAE9}" destId="{2671DDAF-E98A-CB41-84E9-9703B34AFA11}" srcOrd="1" destOrd="0" parTransId="{DDE75633-8B48-5540-A0E2-8100A632FFA2}" sibTransId="{3C6D1A93-6BD6-CB4B-A60F-3213249419BA}"/>
    <dgm:cxn modelId="{85179BD7-B3C8-8D4E-AAE7-39B68F5A5A70}" srcId="{118B421C-B8E6-754E-9D6C-30A692A56363}" destId="{BD635265-14A9-4C49-9564-B0F73DCE9860}" srcOrd="1" destOrd="0" parTransId="{03DC185F-CFD2-524C-8BC7-40820855CD55}" sibTransId="{E0127B58-7E45-4C4A-AA5D-DDCD45EB8CF8}"/>
    <dgm:cxn modelId="{69AEB5D6-55B7-0A48-A815-B70A5AAAADE7}" type="presOf" srcId="{78501D58-F646-7843-8975-CDEEB481650C}" destId="{6514C034-5BA9-2145-80D2-889177CC78B0}" srcOrd="0" destOrd="0" presId="urn:microsoft.com/office/officeart/2005/8/layout/vList5"/>
    <dgm:cxn modelId="{D3016C18-9730-844A-8E66-37BEF5F1D4BC}" type="presOf" srcId="{2671DDAF-E98A-CB41-84E9-9703B34AFA11}" destId="{C360455D-4064-EB4B-A624-00C926BDF27A}" srcOrd="0" destOrd="1" presId="urn:microsoft.com/office/officeart/2005/8/layout/vList5"/>
    <dgm:cxn modelId="{CFED8834-72AC-AE46-B1E9-3E4C83D53E74}" srcId="{E143AD86-EFB5-3A44-8BED-EFF6982BAAE9}" destId="{DB11425A-F626-9546-BD1F-F26854C802B1}" srcOrd="0" destOrd="0" parTransId="{BB12DB3B-1F38-354D-B27B-8337F047F689}" sibTransId="{85B95D4B-7CE9-BD40-BAD9-5E583379A45F}"/>
    <dgm:cxn modelId="{EF7EFDA9-E408-0B47-8C41-D70894992A0A}" type="presOf" srcId="{BD635265-14A9-4C49-9564-B0F73DCE9860}" destId="{7EBCA071-7ECE-7048-8B37-3207DC4B02FD}" srcOrd="0" destOrd="1" presId="urn:microsoft.com/office/officeart/2005/8/layout/vList5"/>
    <dgm:cxn modelId="{26B74CD9-B0E6-3D4D-B5B8-84330199CA2D}" srcId="{118B421C-B8E6-754E-9D6C-30A692A56363}" destId="{5C903396-6BB6-424F-B2D5-973FB0FFC0BB}" srcOrd="0" destOrd="0" parTransId="{960A389B-E7DC-EC45-B7DC-407897F39F39}" sibTransId="{53D36928-CF06-DE4A-8056-8B7DB0E6FC0B}"/>
    <dgm:cxn modelId="{9825EE74-D6EA-4648-A367-5222251A80AB}" srcId="{78501D58-F646-7843-8975-CDEEB481650C}" destId="{E143AD86-EFB5-3A44-8BED-EFF6982BAAE9}" srcOrd="1" destOrd="0" parTransId="{F9A7F272-26A2-6A4D-AB08-A2C4548C7428}" sibTransId="{8CF87A08-63F7-A343-98EC-A9664C9AC235}"/>
    <dgm:cxn modelId="{7CCB1786-366B-8148-B81E-ED8E0193D4C9}" type="presOf" srcId="{E143AD86-EFB5-3A44-8BED-EFF6982BAAE9}" destId="{2C141C1B-F808-6F45-8FB2-28658ABEAB9B}" srcOrd="0" destOrd="0" presId="urn:microsoft.com/office/officeart/2005/8/layout/vList5"/>
    <dgm:cxn modelId="{372D2446-F660-E742-9579-D07F83009FF8}" srcId="{78501D58-F646-7843-8975-CDEEB481650C}" destId="{118B421C-B8E6-754E-9D6C-30A692A56363}" srcOrd="0" destOrd="0" parTransId="{FB155DE0-1287-1840-B8C8-D98E6A8EC24C}" sibTransId="{932C1352-2D35-B442-B9C0-B58B858310A4}"/>
    <dgm:cxn modelId="{7E98A073-DE95-0445-97F3-C8A4A97AE6BC}" type="presOf" srcId="{5C903396-6BB6-424F-B2D5-973FB0FFC0BB}" destId="{7EBCA071-7ECE-7048-8B37-3207DC4B02FD}" srcOrd="0" destOrd="0" presId="urn:microsoft.com/office/officeart/2005/8/layout/vList5"/>
    <dgm:cxn modelId="{D4160543-38B1-1F4F-BFDA-4661D38C81C6}" type="presOf" srcId="{DB11425A-F626-9546-BD1F-F26854C802B1}" destId="{C360455D-4064-EB4B-A624-00C926BDF27A}" srcOrd="0" destOrd="0" presId="urn:microsoft.com/office/officeart/2005/8/layout/vList5"/>
    <dgm:cxn modelId="{5FBBAB5F-BFD2-2E4C-959B-FA3EF98DA0EB}" type="presOf" srcId="{118B421C-B8E6-754E-9D6C-30A692A56363}" destId="{B41D7250-4F04-EE4B-9641-1DE0F6635ECF}" srcOrd="0" destOrd="0" presId="urn:microsoft.com/office/officeart/2005/8/layout/vList5"/>
    <dgm:cxn modelId="{7D0128C5-F632-8B48-90D6-F006F6E57F37}" type="presParOf" srcId="{6514C034-5BA9-2145-80D2-889177CC78B0}" destId="{BD36238F-537D-7C43-BBE0-67462098EF10}" srcOrd="0" destOrd="0" presId="urn:microsoft.com/office/officeart/2005/8/layout/vList5"/>
    <dgm:cxn modelId="{0860FCDF-EE77-814B-B28F-8271B2970BFE}" type="presParOf" srcId="{BD36238F-537D-7C43-BBE0-67462098EF10}" destId="{B41D7250-4F04-EE4B-9641-1DE0F6635ECF}" srcOrd="0" destOrd="0" presId="urn:microsoft.com/office/officeart/2005/8/layout/vList5"/>
    <dgm:cxn modelId="{897DE4C2-5C72-4A4A-8C44-ADF21D03F3C1}" type="presParOf" srcId="{BD36238F-537D-7C43-BBE0-67462098EF10}" destId="{7EBCA071-7ECE-7048-8B37-3207DC4B02FD}" srcOrd="1" destOrd="0" presId="urn:microsoft.com/office/officeart/2005/8/layout/vList5"/>
    <dgm:cxn modelId="{31B3CB48-F6B6-3A48-9829-DED5D006302C}" type="presParOf" srcId="{6514C034-5BA9-2145-80D2-889177CC78B0}" destId="{60A454C6-81B5-D84E-A1D3-6EA993766EDA}" srcOrd="1" destOrd="0" presId="urn:microsoft.com/office/officeart/2005/8/layout/vList5"/>
    <dgm:cxn modelId="{B61DED66-14ED-F74F-902C-A7147A1922A3}" type="presParOf" srcId="{6514C034-5BA9-2145-80D2-889177CC78B0}" destId="{420BB3B2-E3F4-3749-A39E-D4C165CC9CC3}" srcOrd="2" destOrd="0" presId="urn:microsoft.com/office/officeart/2005/8/layout/vList5"/>
    <dgm:cxn modelId="{558ECF56-C910-DF4D-BC8B-7F0FDDD14577}" type="presParOf" srcId="{420BB3B2-E3F4-3749-A39E-D4C165CC9CC3}" destId="{2C141C1B-F808-6F45-8FB2-28658ABEAB9B}" srcOrd="0" destOrd="0" presId="urn:microsoft.com/office/officeart/2005/8/layout/vList5"/>
    <dgm:cxn modelId="{F631C403-810D-864A-ABF4-25524821CDED}" type="presParOf" srcId="{420BB3B2-E3F4-3749-A39E-D4C165CC9CC3}" destId="{C360455D-4064-EB4B-A624-00C926BDF27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C70A28-08DC-0D48-AAC1-BEE16986DEE5}" type="doc">
      <dgm:prSet loTypeId="urn:microsoft.com/office/officeart/2005/8/layout/vList5" loCatId="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46F0FBF-C926-5246-B4EF-306169D9791E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Manajemen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kelas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ketercapain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tujuan</a:t>
          </a:r>
          <a:endParaRPr lang="en-US" dirty="0">
            <a:solidFill>
              <a:schemeClr val="tx1"/>
            </a:solidFill>
          </a:endParaRPr>
        </a:p>
      </dgm:t>
    </dgm:pt>
    <dgm:pt modelId="{29649EC7-1910-C549-8942-D14F7612F0A7}" type="parTrans" cxnId="{56AC2BD4-EA1C-7E45-8E66-04495D750A3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6238FBC-75DE-A143-BCBE-C5A5EA3E8DC8}" type="sibTrans" cxnId="{56AC2BD4-EA1C-7E45-8E66-04495D750A3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24C66BD-6910-F04E-93EA-792906DF5AB8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Sangat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berpengaruh</a:t>
          </a:r>
          <a:r>
            <a:rPr lang="en-US" baseline="0" dirty="0" smtClean="0">
              <a:solidFill>
                <a:schemeClr val="tx1"/>
              </a:solidFill>
            </a:rPr>
            <a:t>, </a:t>
          </a:r>
          <a:r>
            <a:rPr lang="en-US" baseline="0" dirty="0" err="1" smtClean="0">
              <a:solidFill>
                <a:schemeClr val="tx1"/>
              </a:solidFill>
            </a:rPr>
            <a:t>akan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tetapi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karena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pelaksanaan</a:t>
          </a:r>
          <a:r>
            <a:rPr lang="en-US" baseline="0" dirty="0" smtClean="0">
              <a:solidFill>
                <a:schemeClr val="tx1"/>
              </a:solidFill>
            </a:rPr>
            <a:t> MK </a:t>
          </a:r>
          <a:r>
            <a:rPr lang="en-US" baseline="0" dirty="0" err="1" smtClean="0">
              <a:solidFill>
                <a:schemeClr val="tx1"/>
              </a:solidFill>
            </a:rPr>
            <a:t>belum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maksimal</a:t>
          </a:r>
          <a:r>
            <a:rPr lang="en-US" baseline="0" dirty="0" smtClean="0">
              <a:solidFill>
                <a:schemeClr val="tx1"/>
              </a:solidFill>
            </a:rPr>
            <a:t>, </a:t>
          </a:r>
          <a:endParaRPr lang="en-US" dirty="0">
            <a:solidFill>
              <a:schemeClr val="tx1"/>
            </a:solidFill>
          </a:endParaRPr>
        </a:p>
      </dgm:t>
    </dgm:pt>
    <dgm:pt modelId="{FEA63207-FEE9-224F-BDAF-55E6A989FF65}" type="parTrans" cxnId="{B95424A4-205C-514B-8CA7-6207A145C1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1A258C1-A64A-4646-9AA4-66BBFFD2C9C2}" type="sibTrans" cxnId="{B95424A4-205C-514B-8CA7-6207A145C1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9E23A5C-4BAE-6C41-95C3-85890C72F25E}">
      <dgm:prSet phldrT="[Text]"/>
      <dgm:spPr/>
      <dgm:t>
        <a:bodyPr/>
        <a:lstStyle/>
        <a:p>
          <a:r>
            <a:rPr lang="en-US" baseline="0" dirty="0" err="1" smtClean="0">
              <a:solidFill>
                <a:schemeClr val="tx1"/>
              </a:solidFill>
            </a:rPr>
            <a:t>ketercapaian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tujuan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pembelajaran</a:t>
          </a:r>
          <a:r>
            <a:rPr lang="en-US" baseline="0" dirty="0" smtClean="0">
              <a:solidFill>
                <a:schemeClr val="tx1"/>
              </a:solidFill>
            </a:rPr>
            <a:t> rata-rata </a:t>
          </a:r>
          <a:r>
            <a:rPr lang="en-US" baseline="0" dirty="0" err="1" smtClean="0">
              <a:solidFill>
                <a:schemeClr val="tx1"/>
              </a:solidFill>
            </a:rPr>
            <a:t>dibawah</a:t>
          </a:r>
          <a:r>
            <a:rPr lang="en-US" baseline="0" dirty="0" smtClean="0">
              <a:solidFill>
                <a:schemeClr val="tx1"/>
              </a:solidFill>
            </a:rPr>
            <a:t> 75%</a:t>
          </a:r>
          <a:endParaRPr lang="en-US" dirty="0">
            <a:solidFill>
              <a:schemeClr val="tx1"/>
            </a:solidFill>
          </a:endParaRPr>
        </a:p>
      </dgm:t>
    </dgm:pt>
    <dgm:pt modelId="{87AE95F6-BB9A-214D-95F4-1FEA432DA47C}" type="parTrans" cxnId="{2B2BD464-79C3-C04F-8E36-BF9EEFF3B87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16B539A-D133-D944-8B4D-31ED91717EB8}" type="sibTrans" cxnId="{2B2BD464-79C3-C04F-8E36-BF9EEFF3B87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5855D5C-424C-7346-B0C3-07190A3A7DB8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Keterlaksanaan Manajemen kelas</a:t>
          </a:r>
          <a:endParaRPr lang="en-US" dirty="0">
            <a:solidFill>
              <a:schemeClr val="tx1"/>
            </a:solidFill>
          </a:endParaRPr>
        </a:p>
      </dgm:t>
    </dgm:pt>
    <dgm:pt modelId="{25F7F425-B1F2-DE43-B23D-830B4D120E48}" type="parTrans" cxnId="{670EDCED-0F94-2849-9187-79F8F5B385A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F404B29-5519-BF42-A6D7-7D98204BB9B7}" type="sibTrans" cxnId="{670EDCED-0F94-2849-9187-79F8F5B385A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3DA665C-0C2E-2647-8720-3CE28280835E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Belum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terlaksana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dengan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baik</a:t>
          </a:r>
          <a:endParaRPr lang="en-US" dirty="0">
            <a:solidFill>
              <a:schemeClr val="tx1"/>
            </a:solidFill>
          </a:endParaRPr>
        </a:p>
      </dgm:t>
    </dgm:pt>
    <dgm:pt modelId="{C76A0BA9-22CE-7848-A7A9-1ADF0B7AD18D}" type="parTrans" cxnId="{07A7C0B0-FA74-2440-9D2D-DDEEF5FDE7A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E38678F-D3B4-F346-ACB5-8DFB15C776D6}" type="sibTrans" cxnId="{07A7C0B0-FA74-2440-9D2D-DDEEF5FDE7A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BE3C960-5B2A-B945-8BA4-9B86FD1FE199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Belum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dibuat</a:t>
          </a:r>
          <a:r>
            <a:rPr lang="en-US" dirty="0" smtClean="0">
              <a:solidFill>
                <a:schemeClr val="tx1"/>
              </a:solidFill>
            </a:rPr>
            <a:t> RPP, </a:t>
          </a:r>
          <a:r>
            <a:rPr lang="en-US" dirty="0" err="1" smtClean="0">
              <a:solidFill>
                <a:schemeClr val="tx1"/>
              </a:solidFill>
            </a:rPr>
            <a:t>Penataan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posisi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duduk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cenderung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konvensional</a:t>
          </a:r>
          <a:r>
            <a:rPr lang="en-US" baseline="0" dirty="0" smtClean="0">
              <a:solidFill>
                <a:schemeClr val="tx1"/>
              </a:solidFill>
            </a:rPr>
            <a:t> learning (teacher </a:t>
          </a:r>
          <a:r>
            <a:rPr lang="en-US" baseline="0" dirty="0" err="1" smtClean="0">
              <a:solidFill>
                <a:schemeClr val="tx1"/>
              </a:solidFill>
            </a:rPr>
            <a:t>centerred</a:t>
          </a:r>
          <a:r>
            <a:rPr lang="en-US" baseline="0" dirty="0" smtClean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2095FB03-2443-C148-B34F-BCA6FBB05C27}" type="parTrans" cxnId="{DC32AC12-A4A4-A243-A815-0C8CF0ADA8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89971C7-E974-D647-841B-891A7F78F9C7}" type="sibTrans" cxnId="{DC32AC12-A4A4-A243-A815-0C8CF0ADA8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0834983-7A81-3644-B543-163F8315CCFB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Pelaksanaan Manajemen</a:t>
          </a:r>
          <a:r>
            <a:rPr lang="en-US" baseline="0" smtClean="0">
              <a:solidFill>
                <a:schemeClr val="tx1"/>
              </a:solidFill>
            </a:rPr>
            <a:t> kelas yg efektif</a:t>
          </a:r>
          <a:endParaRPr lang="en-US" dirty="0">
            <a:solidFill>
              <a:schemeClr val="tx1"/>
            </a:solidFill>
          </a:endParaRPr>
        </a:p>
      </dgm:t>
    </dgm:pt>
    <dgm:pt modelId="{91166AF1-A603-6C4A-A1BB-A892A54A96EE}" type="parTrans" cxnId="{D4CAC51A-2C67-654A-B631-C5E89CA867D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E099298-A57A-E340-979F-E3B926DCBFEF}" type="sibTrans" cxnId="{D4CAC51A-2C67-654A-B631-C5E89CA867D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0935F39-BC69-A346-9BE4-AB3C09EE2535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Dibuat</a:t>
          </a:r>
          <a:r>
            <a:rPr lang="en-US" dirty="0" smtClean="0">
              <a:solidFill>
                <a:schemeClr val="tx1"/>
              </a:solidFill>
            </a:rPr>
            <a:t> RPP </a:t>
          </a:r>
          <a:r>
            <a:rPr lang="en-US" dirty="0" err="1" smtClean="0">
              <a:solidFill>
                <a:schemeClr val="tx1"/>
              </a:solidFill>
            </a:rPr>
            <a:t>sebelum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pembelajaran</a:t>
          </a:r>
          <a:endParaRPr lang="en-US" dirty="0">
            <a:solidFill>
              <a:schemeClr val="tx1"/>
            </a:solidFill>
          </a:endParaRPr>
        </a:p>
      </dgm:t>
    </dgm:pt>
    <dgm:pt modelId="{83C04618-36B6-D24E-BB77-2AA087FAB510}" type="parTrans" cxnId="{7551A2DE-3919-B04C-8D77-17F0923A373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F46982B-8DA7-0E4C-86B2-99B64C84CF6F}" type="sibTrans" cxnId="{7551A2DE-3919-B04C-8D77-17F0923A373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CFF3501-9111-B349-991C-3688FB174BB1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Penerapan</a:t>
          </a:r>
          <a:r>
            <a:rPr lang="en-US" dirty="0" smtClean="0">
              <a:solidFill>
                <a:schemeClr val="tx1"/>
              </a:solidFill>
            </a:rPr>
            <a:t> model </a:t>
          </a:r>
          <a:r>
            <a:rPr lang="en-US" dirty="0" err="1" smtClean="0">
              <a:solidFill>
                <a:schemeClr val="tx1"/>
              </a:solidFill>
            </a:rPr>
            <a:t>pembelajaran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sesuai</a:t>
          </a:r>
          <a:r>
            <a:rPr lang="en-US" dirty="0" smtClean="0">
              <a:solidFill>
                <a:schemeClr val="tx1"/>
              </a:solidFill>
            </a:rPr>
            <a:t> (</a:t>
          </a:r>
          <a:r>
            <a:rPr lang="en-US" dirty="0" err="1" smtClean="0">
              <a:solidFill>
                <a:schemeClr val="tx1"/>
              </a:solidFill>
            </a:rPr>
            <a:t>gaya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belajar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tahap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perkembangan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karakter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siswa</a:t>
          </a:r>
          <a:r>
            <a:rPr lang="en-US" baseline="0" dirty="0" smtClean="0">
              <a:solidFill>
                <a:schemeClr val="tx1"/>
              </a:solidFill>
            </a:rPr>
            <a:t>, </a:t>
          </a:r>
          <a:r>
            <a:rPr lang="en-US" baseline="0" dirty="0" err="1" smtClean="0">
              <a:solidFill>
                <a:schemeClr val="tx1"/>
              </a:solidFill>
            </a:rPr>
            <a:t>kemampuan</a:t>
          </a:r>
          <a:r>
            <a:rPr lang="en-US" baseline="0" dirty="0" smtClean="0">
              <a:solidFill>
                <a:schemeClr val="tx1"/>
              </a:solidFill>
            </a:rPr>
            <a:t> guru, </a:t>
          </a:r>
          <a:r>
            <a:rPr lang="en-US" baseline="0" dirty="0" err="1" smtClean="0">
              <a:solidFill>
                <a:schemeClr val="tx1"/>
              </a:solidFill>
            </a:rPr>
            <a:t>sarpras</a:t>
          </a:r>
          <a:r>
            <a:rPr lang="en-US" baseline="0" dirty="0" smtClean="0">
              <a:solidFill>
                <a:schemeClr val="tx1"/>
              </a:solidFill>
            </a:rPr>
            <a:t>)</a:t>
          </a:r>
        </a:p>
        <a:p>
          <a:r>
            <a:rPr lang="en-US" baseline="0" dirty="0" err="1" smtClean="0">
              <a:solidFill>
                <a:schemeClr val="tx1"/>
              </a:solidFill>
            </a:rPr>
            <a:t>Pengaturan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tempat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duduk</a:t>
          </a:r>
          <a:r>
            <a:rPr lang="en-US" baseline="0" dirty="0" smtClean="0">
              <a:solidFill>
                <a:schemeClr val="tx1"/>
              </a:solidFill>
            </a:rPr>
            <a:t> yang </a:t>
          </a:r>
          <a:r>
            <a:rPr lang="en-US" baseline="0" dirty="0" err="1" smtClean="0">
              <a:solidFill>
                <a:schemeClr val="tx1"/>
              </a:solidFill>
            </a:rPr>
            <a:t>bervariasi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dan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sesuai</a:t>
          </a:r>
          <a:r>
            <a:rPr lang="en-US" baseline="0" dirty="0" smtClean="0">
              <a:solidFill>
                <a:schemeClr val="tx1"/>
              </a:solidFill>
            </a:rPr>
            <a:t> </a:t>
          </a:r>
          <a:r>
            <a:rPr lang="en-US" baseline="0" dirty="0" err="1" smtClean="0">
              <a:solidFill>
                <a:schemeClr val="tx1"/>
              </a:solidFill>
            </a:rPr>
            <a:t>kebutuhan</a:t>
          </a:r>
          <a:endParaRPr lang="en-US" dirty="0">
            <a:solidFill>
              <a:schemeClr val="tx1"/>
            </a:solidFill>
          </a:endParaRPr>
        </a:p>
      </dgm:t>
    </dgm:pt>
    <dgm:pt modelId="{BC81033D-C6E7-2940-B65A-21A629904851}" type="parTrans" cxnId="{1B808231-A8B2-2A42-ACC1-03230818000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7DED3F6-AEDB-AB45-ADAC-CD0208ECF5F7}" type="sibTrans" cxnId="{1B808231-A8B2-2A42-ACC1-03230818000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42E10A9-C8E4-124E-88A9-5C0E35323A7A}" type="pres">
      <dgm:prSet presAssocID="{11C70A28-08DC-0D48-AAC1-BEE16986DE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CA8280-DD43-AD44-9FBE-2AF5D22C4F80}" type="pres">
      <dgm:prSet presAssocID="{046F0FBF-C926-5246-B4EF-306169D9791E}" presName="linNode" presStyleCnt="0"/>
      <dgm:spPr/>
    </dgm:pt>
    <dgm:pt modelId="{DD297FC8-090D-BA48-9D69-11A22A5D01E5}" type="pres">
      <dgm:prSet presAssocID="{046F0FBF-C926-5246-B4EF-306169D9791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94E079-AA65-E043-A37F-D9F7CF38CB4F}" type="pres">
      <dgm:prSet presAssocID="{046F0FBF-C926-5246-B4EF-306169D9791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613EC-1714-1542-8E8D-0F4EE815C825}" type="pres">
      <dgm:prSet presAssocID="{06238FBC-75DE-A143-BCBE-C5A5EA3E8DC8}" presName="sp" presStyleCnt="0"/>
      <dgm:spPr/>
    </dgm:pt>
    <dgm:pt modelId="{EC0000C5-65F7-6D48-8B0E-1C92F8409E2B}" type="pres">
      <dgm:prSet presAssocID="{A5855D5C-424C-7346-B0C3-07190A3A7DB8}" presName="linNode" presStyleCnt="0"/>
      <dgm:spPr/>
    </dgm:pt>
    <dgm:pt modelId="{CEED21A8-CD30-DF49-A2D7-FBD3E68018CF}" type="pres">
      <dgm:prSet presAssocID="{A5855D5C-424C-7346-B0C3-07190A3A7DB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60692-6561-7244-94D8-0BD6665ECC5D}" type="pres">
      <dgm:prSet presAssocID="{A5855D5C-424C-7346-B0C3-07190A3A7DB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4620D1-EABD-8347-BC4E-9E0348C403E3}" type="pres">
      <dgm:prSet presAssocID="{0F404B29-5519-BF42-A6D7-7D98204BB9B7}" presName="sp" presStyleCnt="0"/>
      <dgm:spPr/>
    </dgm:pt>
    <dgm:pt modelId="{56EE0CFB-C866-B247-B708-C595D9A23165}" type="pres">
      <dgm:prSet presAssocID="{80834983-7A81-3644-B543-163F8315CCFB}" presName="linNode" presStyleCnt="0"/>
      <dgm:spPr/>
    </dgm:pt>
    <dgm:pt modelId="{7D3875E9-5907-DD42-B335-7C200D830D12}" type="pres">
      <dgm:prSet presAssocID="{80834983-7A81-3644-B543-163F8315CCF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0B94A-CA21-164E-996C-322ADF4B8814}" type="pres">
      <dgm:prSet presAssocID="{80834983-7A81-3644-B543-163F8315CCF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F9419D-EF14-A148-B34C-B9EAE2026537}" type="presOf" srcId="{B0935F39-BC69-A346-9BE4-AB3C09EE2535}" destId="{6EA0B94A-CA21-164E-996C-322ADF4B8814}" srcOrd="0" destOrd="0" presId="urn:microsoft.com/office/officeart/2005/8/layout/vList5"/>
    <dgm:cxn modelId="{55C6ADD4-E594-3E40-804B-4598DFD36385}" type="presOf" srcId="{A5855D5C-424C-7346-B0C3-07190A3A7DB8}" destId="{CEED21A8-CD30-DF49-A2D7-FBD3E68018CF}" srcOrd="0" destOrd="0" presId="urn:microsoft.com/office/officeart/2005/8/layout/vList5"/>
    <dgm:cxn modelId="{1B808231-A8B2-2A42-ACC1-032308180006}" srcId="{80834983-7A81-3644-B543-163F8315CCFB}" destId="{ECFF3501-9111-B349-991C-3688FB174BB1}" srcOrd="1" destOrd="0" parTransId="{BC81033D-C6E7-2940-B65A-21A629904851}" sibTransId="{67DED3F6-AEDB-AB45-ADAC-CD0208ECF5F7}"/>
    <dgm:cxn modelId="{2B2BD464-79C3-C04F-8E36-BF9EEFF3B877}" srcId="{046F0FBF-C926-5246-B4EF-306169D9791E}" destId="{F9E23A5C-4BAE-6C41-95C3-85890C72F25E}" srcOrd="1" destOrd="0" parTransId="{87AE95F6-BB9A-214D-95F4-1FEA432DA47C}" sibTransId="{C16B539A-D133-D944-8B4D-31ED91717EB8}"/>
    <dgm:cxn modelId="{7551A2DE-3919-B04C-8D77-17F0923A373A}" srcId="{80834983-7A81-3644-B543-163F8315CCFB}" destId="{B0935F39-BC69-A346-9BE4-AB3C09EE2535}" srcOrd="0" destOrd="0" parTransId="{83C04618-36B6-D24E-BB77-2AA087FAB510}" sibTransId="{5F46982B-8DA7-0E4C-86B2-99B64C84CF6F}"/>
    <dgm:cxn modelId="{12DE368C-1ECA-F74E-A0E7-828F8742CE72}" type="presOf" srcId="{80834983-7A81-3644-B543-163F8315CCFB}" destId="{7D3875E9-5907-DD42-B335-7C200D830D12}" srcOrd="0" destOrd="0" presId="urn:microsoft.com/office/officeart/2005/8/layout/vList5"/>
    <dgm:cxn modelId="{987DF3AD-6CD7-4845-8E80-5035CC74CEFF}" type="presOf" srcId="{11C70A28-08DC-0D48-AAC1-BEE16986DEE5}" destId="{F42E10A9-C8E4-124E-88A9-5C0E35323A7A}" srcOrd="0" destOrd="0" presId="urn:microsoft.com/office/officeart/2005/8/layout/vList5"/>
    <dgm:cxn modelId="{1C677532-0958-3C43-BA0E-8FAAA4338EA3}" type="presOf" srcId="{ECFF3501-9111-B349-991C-3688FB174BB1}" destId="{6EA0B94A-CA21-164E-996C-322ADF4B8814}" srcOrd="0" destOrd="1" presId="urn:microsoft.com/office/officeart/2005/8/layout/vList5"/>
    <dgm:cxn modelId="{2E056B22-AA15-724B-8E0F-A990C0663C08}" type="presOf" srcId="{A3DA665C-0C2E-2647-8720-3CE28280835E}" destId="{00A60692-6561-7244-94D8-0BD6665ECC5D}" srcOrd="0" destOrd="0" presId="urn:microsoft.com/office/officeart/2005/8/layout/vList5"/>
    <dgm:cxn modelId="{2A6A60B9-ACBB-6841-AB7E-5433ED7B21CB}" type="presOf" srcId="{3BE3C960-5B2A-B945-8BA4-9B86FD1FE199}" destId="{00A60692-6561-7244-94D8-0BD6665ECC5D}" srcOrd="0" destOrd="1" presId="urn:microsoft.com/office/officeart/2005/8/layout/vList5"/>
    <dgm:cxn modelId="{FD078D8F-5840-3143-920D-295A75DB2213}" type="presOf" srcId="{046F0FBF-C926-5246-B4EF-306169D9791E}" destId="{DD297FC8-090D-BA48-9D69-11A22A5D01E5}" srcOrd="0" destOrd="0" presId="urn:microsoft.com/office/officeart/2005/8/layout/vList5"/>
    <dgm:cxn modelId="{DC32AC12-A4A4-A243-A815-0C8CF0ADA839}" srcId="{A5855D5C-424C-7346-B0C3-07190A3A7DB8}" destId="{3BE3C960-5B2A-B945-8BA4-9B86FD1FE199}" srcOrd="1" destOrd="0" parTransId="{2095FB03-2443-C148-B34F-BCA6FBB05C27}" sibTransId="{A89971C7-E974-D647-841B-891A7F78F9C7}"/>
    <dgm:cxn modelId="{48C91650-A387-5349-9A34-29B79BA9B381}" type="presOf" srcId="{F24C66BD-6910-F04E-93EA-792906DF5AB8}" destId="{3294E079-AA65-E043-A37F-D9F7CF38CB4F}" srcOrd="0" destOrd="0" presId="urn:microsoft.com/office/officeart/2005/8/layout/vList5"/>
    <dgm:cxn modelId="{85DEEBF6-47D4-074D-99C8-CA8694AFFDA1}" type="presOf" srcId="{F9E23A5C-4BAE-6C41-95C3-85890C72F25E}" destId="{3294E079-AA65-E043-A37F-D9F7CF38CB4F}" srcOrd="0" destOrd="1" presId="urn:microsoft.com/office/officeart/2005/8/layout/vList5"/>
    <dgm:cxn modelId="{56AC2BD4-EA1C-7E45-8E66-04495D750A35}" srcId="{11C70A28-08DC-0D48-AAC1-BEE16986DEE5}" destId="{046F0FBF-C926-5246-B4EF-306169D9791E}" srcOrd="0" destOrd="0" parTransId="{29649EC7-1910-C549-8942-D14F7612F0A7}" sibTransId="{06238FBC-75DE-A143-BCBE-C5A5EA3E8DC8}"/>
    <dgm:cxn modelId="{07A7C0B0-FA74-2440-9D2D-DDEEF5FDE7A7}" srcId="{A5855D5C-424C-7346-B0C3-07190A3A7DB8}" destId="{A3DA665C-0C2E-2647-8720-3CE28280835E}" srcOrd="0" destOrd="0" parTransId="{C76A0BA9-22CE-7848-A7A9-1ADF0B7AD18D}" sibTransId="{AE38678F-D3B4-F346-ACB5-8DFB15C776D6}"/>
    <dgm:cxn modelId="{B95424A4-205C-514B-8CA7-6207A145C19E}" srcId="{046F0FBF-C926-5246-B4EF-306169D9791E}" destId="{F24C66BD-6910-F04E-93EA-792906DF5AB8}" srcOrd="0" destOrd="0" parTransId="{FEA63207-FEE9-224F-BDAF-55E6A989FF65}" sibTransId="{01A258C1-A64A-4646-9AA4-66BBFFD2C9C2}"/>
    <dgm:cxn modelId="{D4CAC51A-2C67-654A-B631-C5E89CA867D3}" srcId="{11C70A28-08DC-0D48-AAC1-BEE16986DEE5}" destId="{80834983-7A81-3644-B543-163F8315CCFB}" srcOrd="2" destOrd="0" parTransId="{91166AF1-A603-6C4A-A1BB-A892A54A96EE}" sibTransId="{DE099298-A57A-E340-979F-E3B926DCBFEF}"/>
    <dgm:cxn modelId="{670EDCED-0F94-2849-9187-79F8F5B385A7}" srcId="{11C70A28-08DC-0D48-AAC1-BEE16986DEE5}" destId="{A5855D5C-424C-7346-B0C3-07190A3A7DB8}" srcOrd="1" destOrd="0" parTransId="{25F7F425-B1F2-DE43-B23D-830B4D120E48}" sibTransId="{0F404B29-5519-BF42-A6D7-7D98204BB9B7}"/>
    <dgm:cxn modelId="{CA64276E-AF55-414A-B715-83ADE39FC20F}" type="presParOf" srcId="{F42E10A9-C8E4-124E-88A9-5C0E35323A7A}" destId="{69CA8280-DD43-AD44-9FBE-2AF5D22C4F80}" srcOrd="0" destOrd="0" presId="urn:microsoft.com/office/officeart/2005/8/layout/vList5"/>
    <dgm:cxn modelId="{C4004405-DC80-084E-BCAC-CF23836D2C80}" type="presParOf" srcId="{69CA8280-DD43-AD44-9FBE-2AF5D22C4F80}" destId="{DD297FC8-090D-BA48-9D69-11A22A5D01E5}" srcOrd="0" destOrd="0" presId="urn:microsoft.com/office/officeart/2005/8/layout/vList5"/>
    <dgm:cxn modelId="{ADCDA400-6E5A-3846-8AB4-AA67EFBB6881}" type="presParOf" srcId="{69CA8280-DD43-AD44-9FBE-2AF5D22C4F80}" destId="{3294E079-AA65-E043-A37F-D9F7CF38CB4F}" srcOrd="1" destOrd="0" presId="urn:microsoft.com/office/officeart/2005/8/layout/vList5"/>
    <dgm:cxn modelId="{40BFB32E-6097-794C-9EAF-111D723BF22F}" type="presParOf" srcId="{F42E10A9-C8E4-124E-88A9-5C0E35323A7A}" destId="{553613EC-1714-1542-8E8D-0F4EE815C825}" srcOrd="1" destOrd="0" presId="urn:microsoft.com/office/officeart/2005/8/layout/vList5"/>
    <dgm:cxn modelId="{3ED2E101-F621-2640-92D9-A91201D5F9CB}" type="presParOf" srcId="{F42E10A9-C8E4-124E-88A9-5C0E35323A7A}" destId="{EC0000C5-65F7-6D48-8B0E-1C92F8409E2B}" srcOrd="2" destOrd="0" presId="urn:microsoft.com/office/officeart/2005/8/layout/vList5"/>
    <dgm:cxn modelId="{2D375D83-75D6-4E4A-B61A-4365FAB94E5A}" type="presParOf" srcId="{EC0000C5-65F7-6D48-8B0E-1C92F8409E2B}" destId="{CEED21A8-CD30-DF49-A2D7-FBD3E68018CF}" srcOrd="0" destOrd="0" presId="urn:microsoft.com/office/officeart/2005/8/layout/vList5"/>
    <dgm:cxn modelId="{BC14D105-FEB0-ED4D-BA99-13123FB39553}" type="presParOf" srcId="{EC0000C5-65F7-6D48-8B0E-1C92F8409E2B}" destId="{00A60692-6561-7244-94D8-0BD6665ECC5D}" srcOrd="1" destOrd="0" presId="urn:microsoft.com/office/officeart/2005/8/layout/vList5"/>
    <dgm:cxn modelId="{639965AE-AEAB-B849-8CC2-5A7A6F49EA6F}" type="presParOf" srcId="{F42E10A9-C8E4-124E-88A9-5C0E35323A7A}" destId="{914620D1-EABD-8347-BC4E-9E0348C403E3}" srcOrd="3" destOrd="0" presId="urn:microsoft.com/office/officeart/2005/8/layout/vList5"/>
    <dgm:cxn modelId="{6901AC49-2EAF-7849-9E9F-2BA1EFF0E89A}" type="presParOf" srcId="{F42E10A9-C8E4-124E-88A9-5C0E35323A7A}" destId="{56EE0CFB-C866-B247-B708-C595D9A23165}" srcOrd="4" destOrd="0" presId="urn:microsoft.com/office/officeart/2005/8/layout/vList5"/>
    <dgm:cxn modelId="{B702E518-34B3-0746-A1CF-5AFF12FB7175}" type="presParOf" srcId="{56EE0CFB-C866-B247-B708-C595D9A23165}" destId="{7D3875E9-5907-DD42-B335-7C200D830D12}" srcOrd="0" destOrd="0" presId="urn:microsoft.com/office/officeart/2005/8/layout/vList5"/>
    <dgm:cxn modelId="{37A08BE3-630A-4541-9752-3570CF3D28B5}" type="presParOf" srcId="{56EE0CFB-C866-B247-B708-C595D9A23165}" destId="{6EA0B94A-CA21-164E-996C-322ADF4B88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8E679-1D93-D24D-92BB-5C61A79A0C83}">
      <dsp:nvSpPr>
        <dsp:cNvPr id="0" name=""/>
        <dsp:cNvSpPr/>
      </dsp:nvSpPr>
      <dsp:spPr>
        <a:xfrm rot="10800000">
          <a:off x="2193379" y="49"/>
          <a:ext cx="6768149" cy="1954480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1871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1"/>
              </a:solidFill>
            </a:rPr>
            <a:t>Pelaksanaan</a:t>
          </a:r>
          <a:r>
            <a:rPr lang="en-US" sz="3600" kern="1200" baseline="0" dirty="0" smtClean="0">
              <a:solidFill>
                <a:schemeClr val="tx1"/>
              </a:solidFill>
            </a:rPr>
            <a:t> </a:t>
          </a:r>
          <a:r>
            <a:rPr lang="en-US" sz="3600" kern="1200" baseline="0" dirty="0" err="1" smtClean="0">
              <a:solidFill>
                <a:schemeClr val="tx1"/>
              </a:solidFill>
            </a:rPr>
            <a:t>manajemen</a:t>
          </a:r>
          <a:r>
            <a:rPr lang="en-US" sz="3600" kern="1200" baseline="0" dirty="0" smtClean="0">
              <a:solidFill>
                <a:schemeClr val="tx1"/>
              </a:solidFill>
            </a:rPr>
            <a:t> </a:t>
          </a:r>
          <a:r>
            <a:rPr lang="en-US" sz="3600" kern="1200" baseline="0" dirty="0" err="1" smtClean="0">
              <a:solidFill>
                <a:schemeClr val="tx1"/>
              </a:solidFill>
            </a:rPr>
            <a:t>kelas</a:t>
          </a:r>
          <a:r>
            <a:rPr lang="en-US" sz="3600" kern="1200" baseline="0" dirty="0" smtClean="0">
              <a:solidFill>
                <a:schemeClr val="tx1"/>
              </a:solidFill>
            </a:rPr>
            <a:t> di MIT </a:t>
          </a:r>
          <a:r>
            <a:rPr lang="en-US" sz="3600" kern="1200" baseline="0" dirty="0" err="1" smtClean="0">
              <a:solidFill>
                <a:schemeClr val="tx1"/>
              </a:solidFill>
            </a:rPr>
            <a:t>Ar</a:t>
          </a:r>
          <a:r>
            <a:rPr lang="en-US" sz="3600" kern="1200" baseline="0" dirty="0" smtClean="0">
              <a:solidFill>
                <a:schemeClr val="tx1"/>
              </a:solidFill>
            </a:rPr>
            <a:t> </a:t>
          </a:r>
          <a:r>
            <a:rPr lang="en-US" sz="3600" kern="1200" baseline="0" dirty="0" err="1" smtClean="0">
              <a:solidFill>
                <a:schemeClr val="tx1"/>
              </a:solidFill>
            </a:rPr>
            <a:t>Roihan</a:t>
          </a:r>
          <a:endParaRPr lang="en-US" sz="3600" kern="1200" dirty="0">
            <a:solidFill>
              <a:schemeClr val="tx1"/>
            </a:solidFill>
          </a:endParaRPr>
        </a:p>
      </dsp:txBody>
      <dsp:txXfrm rot="10800000">
        <a:off x="2681999" y="49"/>
        <a:ext cx="6279529" cy="1954480"/>
      </dsp:txXfrm>
    </dsp:sp>
    <dsp:sp modelId="{36C9676F-E93B-8E40-80A8-1653C662A2A2}">
      <dsp:nvSpPr>
        <dsp:cNvPr id="0" name=""/>
        <dsp:cNvSpPr/>
      </dsp:nvSpPr>
      <dsp:spPr>
        <a:xfrm>
          <a:off x="1216139" y="49"/>
          <a:ext cx="1954480" cy="1954480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9AD333-D318-534A-BAB4-59D7288887E9}">
      <dsp:nvSpPr>
        <dsp:cNvPr id="0" name=""/>
        <dsp:cNvSpPr/>
      </dsp:nvSpPr>
      <dsp:spPr>
        <a:xfrm rot="10800000">
          <a:off x="2193379" y="2537956"/>
          <a:ext cx="6768149" cy="1954480"/>
        </a:xfrm>
        <a:prstGeom prst="homePlate">
          <a:avLst/>
        </a:prstGeom>
        <a:solidFill>
          <a:schemeClr val="accent4">
            <a:hueOff val="19640475"/>
            <a:satOff val="-1845"/>
            <a:lumOff val="235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1871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>
              <a:solidFill>
                <a:schemeClr val="tx1"/>
              </a:solidFill>
            </a:rPr>
            <a:t>Manajemen kelas berperan penting dalam pencapaian keberhasilan pembelajaran</a:t>
          </a:r>
          <a:endParaRPr lang="en-US" sz="3600" kern="1200" dirty="0">
            <a:solidFill>
              <a:schemeClr val="tx1"/>
            </a:solidFill>
          </a:endParaRPr>
        </a:p>
      </dsp:txBody>
      <dsp:txXfrm rot="10800000">
        <a:off x="2681999" y="2537956"/>
        <a:ext cx="6279529" cy="1954480"/>
      </dsp:txXfrm>
    </dsp:sp>
    <dsp:sp modelId="{33BA7EE3-082F-CC40-A3D8-4D240796BB41}">
      <dsp:nvSpPr>
        <dsp:cNvPr id="0" name=""/>
        <dsp:cNvSpPr/>
      </dsp:nvSpPr>
      <dsp:spPr>
        <a:xfrm>
          <a:off x="1216139" y="2537956"/>
          <a:ext cx="1954480" cy="1954480"/>
        </a:xfrm>
        <a:prstGeom prst="ellipse">
          <a:avLst/>
        </a:prstGeom>
        <a:solidFill>
          <a:schemeClr val="accent4">
            <a:tint val="50000"/>
            <a:hueOff val="20275159"/>
            <a:satOff val="-894"/>
            <a:lumOff val="30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2EE6E-39A0-7344-BD44-2A36275AC2A2}">
      <dsp:nvSpPr>
        <dsp:cNvPr id="0" name=""/>
        <dsp:cNvSpPr/>
      </dsp:nvSpPr>
      <dsp:spPr>
        <a:xfrm>
          <a:off x="-5627944" y="-861684"/>
          <a:ext cx="6701769" cy="6701769"/>
        </a:xfrm>
        <a:prstGeom prst="blockArc">
          <a:avLst>
            <a:gd name="adj1" fmla="val 18900000"/>
            <a:gd name="adj2" fmla="val 2700000"/>
            <a:gd name="adj3" fmla="val 322"/>
          </a:avLst>
        </a:pr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1D125-C003-844E-9FC0-F6E822BD05AC}">
      <dsp:nvSpPr>
        <dsp:cNvPr id="0" name=""/>
        <dsp:cNvSpPr/>
      </dsp:nvSpPr>
      <dsp:spPr>
        <a:xfrm>
          <a:off x="691001" y="497840"/>
          <a:ext cx="9604447" cy="9956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032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Apakah peran manajemen kelas pada keberhasilan pencapaian tujuan pembelajaran?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91001" y="497840"/>
        <a:ext cx="9604447" cy="995680"/>
      </dsp:txXfrm>
    </dsp:sp>
    <dsp:sp modelId="{7F2A0553-DDA6-F24C-9834-3B4825D191CE}">
      <dsp:nvSpPr>
        <dsp:cNvPr id="0" name=""/>
        <dsp:cNvSpPr/>
      </dsp:nvSpPr>
      <dsp:spPr>
        <a:xfrm>
          <a:off x="68701" y="373380"/>
          <a:ext cx="1244600" cy="1244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0076AD-6530-0C45-844D-EA11C4F4E056}">
      <dsp:nvSpPr>
        <dsp:cNvPr id="0" name=""/>
        <dsp:cNvSpPr/>
      </dsp:nvSpPr>
      <dsp:spPr>
        <a:xfrm>
          <a:off x="1052931" y="1991360"/>
          <a:ext cx="9242517" cy="995680"/>
        </a:xfrm>
        <a:prstGeom prst="rect">
          <a:avLst/>
        </a:prstGeom>
        <a:solidFill>
          <a:schemeClr val="accent4">
            <a:hueOff val="9820237"/>
            <a:satOff val="-922"/>
            <a:lumOff val="117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0321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tx1"/>
              </a:solidFill>
            </a:rPr>
            <a:t>Bagaimana keberhasilan pelaksanaan manajemen kelas oleh guru di MIT Ar-Roihan   sebagai sekolah yang sudah menerapkan </a:t>
          </a:r>
          <a:r>
            <a:rPr lang="en-US" sz="2200" i="1" kern="1200" smtClean="0">
              <a:solidFill>
                <a:schemeClr val="tx1"/>
              </a:solidFill>
            </a:rPr>
            <a:t>full day school</a:t>
          </a:r>
          <a:r>
            <a:rPr lang="en-US" sz="2200" kern="1200" smtClean="0">
              <a:solidFill>
                <a:schemeClr val="tx1"/>
              </a:solidFill>
            </a:rPr>
            <a:t>?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1052931" y="1991360"/>
        <a:ext cx="9242517" cy="995680"/>
      </dsp:txXfrm>
    </dsp:sp>
    <dsp:sp modelId="{14985782-ED42-8345-BA8D-D21C363D3149}">
      <dsp:nvSpPr>
        <dsp:cNvPr id="0" name=""/>
        <dsp:cNvSpPr/>
      </dsp:nvSpPr>
      <dsp:spPr>
        <a:xfrm>
          <a:off x="430631" y="1866900"/>
          <a:ext cx="1244600" cy="1244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9820237"/>
              <a:satOff val="-922"/>
              <a:lumOff val="117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B1A6B-AC45-E249-A5A6-B695538CF4F6}">
      <dsp:nvSpPr>
        <dsp:cNvPr id="0" name=""/>
        <dsp:cNvSpPr/>
      </dsp:nvSpPr>
      <dsp:spPr>
        <a:xfrm>
          <a:off x="691001" y="3484880"/>
          <a:ext cx="9604447" cy="995680"/>
        </a:xfrm>
        <a:prstGeom prst="rect">
          <a:avLst/>
        </a:prstGeom>
        <a:solidFill>
          <a:schemeClr val="accent4">
            <a:hueOff val="19640475"/>
            <a:satOff val="-1845"/>
            <a:lumOff val="235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032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Bagaimana manajemen kelas yang efektif dan dapat menunjang keberhasilan </a:t>
          </a:r>
          <a:r>
            <a:rPr lang="en-US" sz="2400" i="1" kern="1200" smtClean="0">
              <a:solidFill>
                <a:schemeClr val="tx1"/>
              </a:solidFill>
            </a:rPr>
            <a:t>full day school</a:t>
          </a:r>
          <a:r>
            <a:rPr lang="en-US" sz="2400" kern="1200" smtClean="0">
              <a:solidFill>
                <a:schemeClr val="tx1"/>
              </a:solidFill>
            </a:rPr>
            <a:t>?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691001" y="3484880"/>
        <a:ext cx="9604447" cy="995680"/>
      </dsp:txXfrm>
    </dsp:sp>
    <dsp:sp modelId="{5061476A-C814-6B48-8153-61B9D18FC725}">
      <dsp:nvSpPr>
        <dsp:cNvPr id="0" name=""/>
        <dsp:cNvSpPr/>
      </dsp:nvSpPr>
      <dsp:spPr>
        <a:xfrm>
          <a:off x="68701" y="3360420"/>
          <a:ext cx="1244600" cy="1244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19640475"/>
              <a:satOff val="-1845"/>
              <a:lumOff val="235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2EE6E-39A0-7344-BD44-2A36275AC2A2}">
      <dsp:nvSpPr>
        <dsp:cNvPr id="0" name=""/>
        <dsp:cNvSpPr/>
      </dsp:nvSpPr>
      <dsp:spPr>
        <a:xfrm>
          <a:off x="-5753515" y="-880808"/>
          <a:ext cx="6851202" cy="6851202"/>
        </a:xfrm>
        <a:prstGeom prst="blockArc">
          <a:avLst>
            <a:gd name="adj1" fmla="val 18900000"/>
            <a:gd name="adj2" fmla="val 2700000"/>
            <a:gd name="adj3" fmla="val 315"/>
          </a:avLst>
        </a:pr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1D125-C003-844E-9FC0-F6E822BD05AC}">
      <dsp:nvSpPr>
        <dsp:cNvPr id="0" name=""/>
        <dsp:cNvSpPr/>
      </dsp:nvSpPr>
      <dsp:spPr>
        <a:xfrm>
          <a:off x="706434" y="508958"/>
          <a:ext cx="9242041" cy="10179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797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Menjelaskan peran manajemen kelas pada keberhasilan pencapaian tujuan pembelajaran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706434" y="508958"/>
        <a:ext cx="9242041" cy="1017917"/>
      </dsp:txXfrm>
    </dsp:sp>
    <dsp:sp modelId="{7F2A0553-DDA6-F24C-9834-3B4825D191CE}">
      <dsp:nvSpPr>
        <dsp:cNvPr id="0" name=""/>
        <dsp:cNvSpPr/>
      </dsp:nvSpPr>
      <dsp:spPr>
        <a:xfrm>
          <a:off x="70236" y="381718"/>
          <a:ext cx="1272396" cy="1272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0076AD-6530-0C45-844D-EA11C4F4E056}">
      <dsp:nvSpPr>
        <dsp:cNvPr id="0" name=""/>
        <dsp:cNvSpPr/>
      </dsp:nvSpPr>
      <dsp:spPr>
        <a:xfrm>
          <a:off x="1076447" y="2035834"/>
          <a:ext cx="8872028" cy="1017917"/>
        </a:xfrm>
        <a:prstGeom prst="rect">
          <a:avLst/>
        </a:prstGeom>
        <a:solidFill>
          <a:schemeClr val="accent4">
            <a:hueOff val="9820237"/>
            <a:satOff val="-922"/>
            <a:lumOff val="117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797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Menjelaskan keberhasilan pelaksanaan manajemen kelas oleh guru di MIT Ar-Roihan   sebagai sekolah yang sudah menerapkan </a:t>
          </a:r>
          <a:r>
            <a:rPr lang="en-US" sz="2400" i="1" kern="1200" smtClean="0">
              <a:solidFill>
                <a:schemeClr val="tx1"/>
              </a:solidFill>
            </a:rPr>
            <a:t>full day school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76447" y="2035834"/>
        <a:ext cx="8872028" cy="1017917"/>
      </dsp:txXfrm>
    </dsp:sp>
    <dsp:sp modelId="{14985782-ED42-8345-BA8D-D21C363D3149}">
      <dsp:nvSpPr>
        <dsp:cNvPr id="0" name=""/>
        <dsp:cNvSpPr/>
      </dsp:nvSpPr>
      <dsp:spPr>
        <a:xfrm>
          <a:off x="440249" y="1908594"/>
          <a:ext cx="1272396" cy="1272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9820237"/>
              <a:satOff val="-922"/>
              <a:lumOff val="117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B1A6B-AC45-E249-A5A6-B695538CF4F6}">
      <dsp:nvSpPr>
        <dsp:cNvPr id="0" name=""/>
        <dsp:cNvSpPr/>
      </dsp:nvSpPr>
      <dsp:spPr>
        <a:xfrm>
          <a:off x="706434" y="3562709"/>
          <a:ext cx="9242041" cy="1017917"/>
        </a:xfrm>
        <a:prstGeom prst="rect">
          <a:avLst/>
        </a:prstGeom>
        <a:solidFill>
          <a:schemeClr val="accent4">
            <a:hueOff val="19640475"/>
            <a:satOff val="-1845"/>
            <a:lumOff val="235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7972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>
              <a:solidFill>
                <a:schemeClr val="tx1"/>
              </a:solidFill>
            </a:rPr>
            <a:t>Menjelaskan</a:t>
          </a:r>
          <a:r>
            <a:rPr lang="en-US" sz="3100" kern="1200" baseline="0" smtClean="0">
              <a:solidFill>
                <a:schemeClr val="tx1"/>
              </a:solidFill>
            </a:rPr>
            <a:t> </a:t>
          </a:r>
          <a:r>
            <a:rPr lang="en-US" sz="3100" kern="1200" smtClean="0">
              <a:solidFill>
                <a:schemeClr val="tx1"/>
              </a:solidFill>
            </a:rPr>
            <a:t>manajemen kelas yang efektif dan dapat menunjang keberhasilan </a:t>
          </a:r>
          <a:r>
            <a:rPr lang="en-US" sz="3100" i="1" kern="1200" smtClean="0">
              <a:solidFill>
                <a:schemeClr val="tx1"/>
              </a:solidFill>
            </a:rPr>
            <a:t>full day school</a:t>
          </a:r>
          <a:endParaRPr lang="en-US" sz="3100" b="1" kern="1200" dirty="0">
            <a:solidFill>
              <a:schemeClr val="tx1"/>
            </a:solidFill>
          </a:endParaRPr>
        </a:p>
      </dsp:txBody>
      <dsp:txXfrm>
        <a:off x="706434" y="3562709"/>
        <a:ext cx="9242041" cy="1017917"/>
      </dsp:txXfrm>
    </dsp:sp>
    <dsp:sp modelId="{5061476A-C814-6B48-8153-61B9D18FC725}">
      <dsp:nvSpPr>
        <dsp:cNvPr id="0" name=""/>
        <dsp:cNvSpPr/>
      </dsp:nvSpPr>
      <dsp:spPr>
        <a:xfrm>
          <a:off x="70236" y="3435469"/>
          <a:ext cx="1272396" cy="1272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19640475"/>
              <a:satOff val="-1845"/>
              <a:lumOff val="235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1CC86-9552-004C-97FA-9167F6C3C4CD}">
      <dsp:nvSpPr>
        <dsp:cNvPr id="0" name=""/>
        <dsp:cNvSpPr/>
      </dsp:nvSpPr>
      <dsp:spPr>
        <a:xfrm rot="5400000">
          <a:off x="6176203" y="-2473872"/>
          <a:ext cx="1104639" cy="633272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>
              <a:solidFill>
                <a:schemeClr val="tx1"/>
              </a:solidFill>
            </a:rPr>
            <a:t>UU </a:t>
          </a:r>
          <a:r>
            <a:rPr lang="en-US" sz="2900" kern="1200" dirty="0" err="1" smtClean="0">
              <a:solidFill>
                <a:schemeClr val="tx1"/>
              </a:solidFill>
            </a:rPr>
            <a:t>Sisdiknas</a:t>
          </a:r>
          <a:r>
            <a:rPr lang="en-US" sz="2900" kern="1200" baseline="0" dirty="0" smtClean="0">
              <a:solidFill>
                <a:schemeClr val="tx1"/>
              </a:solidFill>
            </a:rPr>
            <a:t> No 20 </a:t>
          </a:r>
          <a:r>
            <a:rPr lang="en-US" sz="2900" kern="1200" baseline="0" dirty="0" err="1" smtClean="0">
              <a:solidFill>
                <a:schemeClr val="tx1"/>
              </a:solidFill>
            </a:rPr>
            <a:t>Tahun</a:t>
          </a:r>
          <a:r>
            <a:rPr lang="en-US" sz="2900" kern="1200" baseline="0" dirty="0" smtClean="0">
              <a:solidFill>
                <a:schemeClr val="tx1"/>
              </a:solidFill>
            </a:rPr>
            <a:t> 2003</a:t>
          </a:r>
          <a:endParaRPr lang="en-US" sz="2900" kern="1200" dirty="0">
            <a:solidFill>
              <a:schemeClr val="tx1"/>
            </a:solidFill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900" kern="1200">
            <a:solidFill>
              <a:schemeClr val="tx1"/>
            </a:solidFill>
          </a:endParaRPr>
        </a:p>
      </dsp:txBody>
      <dsp:txXfrm rot="-5400000">
        <a:off x="3562159" y="194096"/>
        <a:ext cx="6278803" cy="996791"/>
      </dsp:txXfrm>
    </dsp:sp>
    <dsp:sp modelId="{6499CCE2-88D0-3C4E-BE63-4860571224C8}">
      <dsp:nvSpPr>
        <dsp:cNvPr id="0" name=""/>
        <dsp:cNvSpPr/>
      </dsp:nvSpPr>
      <dsp:spPr>
        <a:xfrm>
          <a:off x="0" y="2092"/>
          <a:ext cx="3562159" cy="13807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solidFill>
                <a:schemeClr val="tx1"/>
              </a:solidFill>
            </a:rPr>
            <a:t>Tujuan</a:t>
          </a:r>
          <a:r>
            <a:rPr lang="en-US" sz="3900" kern="1200" dirty="0" smtClean="0">
              <a:solidFill>
                <a:schemeClr val="tx1"/>
              </a:solidFill>
            </a:rPr>
            <a:t> </a:t>
          </a:r>
          <a:r>
            <a:rPr lang="en-US" sz="3900" kern="1200" dirty="0" err="1" smtClean="0">
              <a:solidFill>
                <a:schemeClr val="tx1"/>
              </a:solidFill>
            </a:rPr>
            <a:t>Pendidikan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67405" y="69497"/>
        <a:ext cx="3427349" cy="1245989"/>
      </dsp:txXfrm>
    </dsp:sp>
    <dsp:sp modelId="{BB5AC1D3-1EDF-744F-9EFE-9EDD95B86CE2}">
      <dsp:nvSpPr>
        <dsp:cNvPr id="0" name=""/>
        <dsp:cNvSpPr/>
      </dsp:nvSpPr>
      <dsp:spPr>
        <a:xfrm rot="5400000">
          <a:off x="6176203" y="-1024032"/>
          <a:ext cx="1104639" cy="6332727"/>
        </a:xfrm>
        <a:prstGeom prst="round2SameRect">
          <a:avLst/>
        </a:prstGeom>
        <a:solidFill>
          <a:schemeClr val="accent2">
            <a:tint val="40000"/>
            <a:alpha val="90000"/>
            <a:hueOff val="-2262220"/>
            <a:satOff val="12987"/>
            <a:lumOff val="857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-2262220"/>
              <a:satOff val="12987"/>
              <a:lumOff val="85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solidFill>
                <a:schemeClr val="tx1"/>
              </a:solidFill>
            </a:rPr>
            <a:t>Mulyasa</a:t>
          </a:r>
          <a:r>
            <a:rPr lang="en-US" sz="2900" kern="1200" dirty="0" smtClean="0">
              <a:solidFill>
                <a:schemeClr val="tx1"/>
              </a:solidFill>
            </a:rPr>
            <a:t> (2015)</a:t>
          </a:r>
          <a:endParaRPr lang="en-US" sz="2900" kern="1200" dirty="0">
            <a:solidFill>
              <a:schemeClr val="tx1"/>
            </a:solidFill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solidFill>
                <a:schemeClr val="tx1"/>
              </a:solidFill>
            </a:rPr>
            <a:t>Karwati</a:t>
          </a:r>
          <a:r>
            <a:rPr lang="en-US" sz="2900" kern="1200" dirty="0" smtClean="0">
              <a:solidFill>
                <a:schemeClr val="tx1"/>
              </a:solidFill>
            </a:rPr>
            <a:t> </a:t>
          </a:r>
          <a:r>
            <a:rPr lang="en-US" sz="2900" kern="1200" dirty="0" err="1" smtClean="0">
              <a:solidFill>
                <a:schemeClr val="tx1"/>
              </a:solidFill>
            </a:rPr>
            <a:t>dan</a:t>
          </a:r>
          <a:r>
            <a:rPr lang="en-US" sz="2900" kern="1200" dirty="0" smtClean="0">
              <a:solidFill>
                <a:schemeClr val="tx1"/>
              </a:solidFill>
            </a:rPr>
            <a:t> </a:t>
          </a:r>
          <a:r>
            <a:rPr lang="en-US" sz="2900" kern="1200" dirty="0" err="1" smtClean="0">
              <a:solidFill>
                <a:schemeClr val="tx1"/>
              </a:solidFill>
            </a:rPr>
            <a:t>Priansa</a:t>
          </a:r>
          <a:r>
            <a:rPr lang="en-US" sz="2900" kern="1200" dirty="0" smtClean="0">
              <a:solidFill>
                <a:schemeClr val="tx1"/>
              </a:solidFill>
            </a:rPr>
            <a:t> (2015)</a:t>
          </a:r>
          <a:endParaRPr lang="en-US" sz="2900" kern="1200" dirty="0">
            <a:solidFill>
              <a:schemeClr val="tx1"/>
            </a:solidFill>
          </a:endParaRPr>
        </a:p>
      </dsp:txBody>
      <dsp:txXfrm rot="-5400000">
        <a:off x="3562159" y="1643936"/>
        <a:ext cx="6278803" cy="996791"/>
      </dsp:txXfrm>
    </dsp:sp>
    <dsp:sp modelId="{2601CF18-BF01-F34D-9043-F630AD5C8AEC}">
      <dsp:nvSpPr>
        <dsp:cNvPr id="0" name=""/>
        <dsp:cNvSpPr/>
      </dsp:nvSpPr>
      <dsp:spPr>
        <a:xfrm>
          <a:off x="0" y="1451931"/>
          <a:ext cx="3562159" cy="1380799"/>
        </a:xfrm>
        <a:prstGeom prst="roundRect">
          <a:avLst/>
        </a:prstGeom>
        <a:solidFill>
          <a:schemeClr val="accent2">
            <a:hueOff val="-1796981"/>
            <a:satOff val="12361"/>
            <a:lumOff val="137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solidFill>
                <a:schemeClr val="tx1"/>
              </a:solidFill>
            </a:rPr>
            <a:t>Manajemen</a:t>
          </a:r>
          <a:r>
            <a:rPr lang="en-US" sz="3900" kern="1200" baseline="0" dirty="0" smtClean="0">
              <a:solidFill>
                <a:schemeClr val="tx1"/>
              </a:solidFill>
            </a:rPr>
            <a:t> </a:t>
          </a:r>
          <a:r>
            <a:rPr lang="en-US" sz="3900" kern="1200" baseline="0" dirty="0" err="1" smtClean="0">
              <a:solidFill>
                <a:schemeClr val="tx1"/>
              </a:solidFill>
            </a:rPr>
            <a:t>Kelas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67405" y="1519336"/>
        <a:ext cx="3427349" cy="1245989"/>
      </dsp:txXfrm>
    </dsp:sp>
    <dsp:sp modelId="{B950BC54-4E1C-9A46-8AF3-73496DB3BFCA}">
      <dsp:nvSpPr>
        <dsp:cNvPr id="0" name=""/>
        <dsp:cNvSpPr/>
      </dsp:nvSpPr>
      <dsp:spPr>
        <a:xfrm rot="5400000">
          <a:off x="6176203" y="425806"/>
          <a:ext cx="1104639" cy="6332727"/>
        </a:xfrm>
        <a:prstGeom prst="round2SameRect">
          <a:avLst/>
        </a:prstGeom>
        <a:solidFill>
          <a:schemeClr val="accent2">
            <a:tint val="40000"/>
            <a:alpha val="90000"/>
            <a:hueOff val="-4524440"/>
            <a:satOff val="25974"/>
            <a:lumOff val="1714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-4524440"/>
              <a:satOff val="25974"/>
              <a:lumOff val="171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>
              <a:solidFill>
                <a:schemeClr val="tx1"/>
              </a:solidFill>
            </a:rPr>
            <a:t>Satriyani</a:t>
          </a:r>
          <a:r>
            <a:rPr lang="en-US" sz="2900" kern="1200" dirty="0" smtClean="0">
              <a:solidFill>
                <a:schemeClr val="tx1"/>
              </a:solidFill>
            </a:rPr>
            <a:t>, 2017.</a:t>
          </a:r>
          <a:endParaRPr lang="en-US" sz="2900" kern="1200" dirty="0">
            <a:solidFill>
              <a:schemeClr val="tx1"/>
            </a:solidFill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900" kern="1200">
            <a:solidFill>
              <a:schemeClr val="tx1"/>
            </a:solidFill>
          </a:endParaRPr>
        </a:p>
      </dsp:txBody>
      <dsp:txXfrm rot="-5400000">
        <a:off x="3562159" y="3093774"/>
        <a:ext cx="6278803" cy="996791"/>
      </dsp:txXfrm>
    </dsp:sp>
    <dsp:sp modelId="{B3EE6DEC-7962-1442-A17F-FFF7CA8BE76C}">
      <dsp:nvSpPr>
        <dsp:cNvPr id="0" name=""/>
        <dsp:cNvSpPr/>
      </dsp:nvSpPr>
      <dsp:spPr>
        <a:xfrm>
          <a:off x="0" y="2901770"/>
          <a:ext cx="3562159" cy="1380799"/>
        </a:xfrm>
        <a:prstGeom prst="roundRec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Full day School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67405" y="2969175"/>
        <a:ext cx="3427349" cy="12459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CA071-7ECE-7048-8B37-3207DC4B02FD}">
      <dsp:nvSpPr>
        <dsp:cNvPr id="0" name=""/>
        <dsp:cNvSpPr/>
      </dsp:nvSpPr>
      <dsp:spPr>
        <a:xfrm rot="5400000">
          <a:off x="6086720" y="-2298437"/>
          <a:ext cx="1452007" cy="641197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>
            <a:solidFill>
              <a:schemeClr val="tx1"/>
            </a:solidFill>
          </a:endParaRPr>
        </a:p>
        <a:p>
          <a:pPr marL="114300" marR="0" lvl="1" indent="-114300" algn="l" defTabSz="6667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2200" kern="1200" dirty="0" err="1" smtClean="0">
              <a:solidFill>
                <a:schemeClr val="tx1"/>
              </a:solidFill>
            </a:rPr>
            <a:t>mengungkapkan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dan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menelaah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fenomena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secara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menyeluruh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tentang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peran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pelaksanaan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manajemen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kelas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dalam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penerapan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i="1" kern="1200" dirty="0" smtClean="0">
              <a:solidFill>
                <a:schemeClr val="tx1"/>
              </a:solidFill>
            </a:rPr>
            <a:t>full day school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smtClean="0">
              <a:solidFill>
                <a:schemeClr val="tx1"/>
              </a:solidFill>
            </a:rPr>
            <a:t> di MIT </a:t>
          </a:r>
          <a:r>
            <a:rPr lang="en-US" sz="2200" kern="1200" dirty="0" err="1" smtClean="0">
              <a:solidFill>
                <a:schemeClr val="tx1"/>
              </a:solidFill>
            </a:rPr>
            <a:t>Ar-Roihan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Lawang</a:t>
          </a:r>
          <a:r>
            <a:rPr lang="en-US" sz="2200" kern="1200" dirty="0" smtClean="0">
              <a:solidFill>
                <a:schemeClr val="tx1"/>
              </a:solidFill>
            </a:rPr>
            <a:t> Malang</a:t>
          </a:r>
          <a:endParaRPr lang="en-US" sz="2200" kern="1200" dirty="0">
            <a:solidFill>
              <a:schemeClr val="tx1"/>
            </a:solidFill>
          </a:endParaRPr>
        </a:p>
      </dsp:txBody>
      <dsp:txXfrm rot="-5400000">
        <a:off x="3606737" y="252427"/>
        <a:ext cx="6341094" cy="1310245"/>
      </dsp:txXfrm>
    </dsp:sp>
    <dsp:sp modelId="{B41D7250-4F04-EE4B-9641-1DE0F6635ECF}">
      <dsp:nvSpPr>
        <dsp:cNvPr id="0" name=""/>
        <dsp:cNvSpPr/>
      </dsp:nvSpPr>
      <dsp:spPr>
        <a:xfrm>
          <a:off x="0" y="45"/>
          <a:ext cx="3606736" cy="181500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>
              <a:solidFill>
                <a:schemeClr val="tx1"/>
              </a:solidFill>
            </a:rPr>
            <a:t>Fokus</a:t>
          </a:r>
          <a:endParaRPr lang="en-US" sz="4700" kern="1200" dirty="0">
            <a:solidFill>
              <a:schemeClr val="tx1"/>
            </a:solidFill>
          </a:endParaRPr>
        </a:p>
      </dsp:txBody>
      <dsp:txXfrm>
        <a:off x="88601" y="88646"/>
        <a:ext cx="3429534" cy="1637807"/>
      </dsp:txXfrm>
    </dsp:sp>
    <dsp:sp modelId="{C360455D-4064-EB4B-A624-00C926BDF27A}">
      <dsp:nvSpPr>
        <dsp:cNvPr id="0" name=""/>
        <dsp:cNvSpPr/>
      </dsp:nvSpPr>
      <dsp:spPr>
        <a:xfrm rot="5400000">
          <a:off x="6086720" y="-392677"/>
          <a:ext cx="1452007" cy="6411975"/>
        </a:xfrm>
        <a:prstGeom prst="round2SameRect">
          <a:avLst/>
        </a:prstGeom>
        <a:solidFill>
          <a:schemeClr val="accent4">
            <a:tint val="40000"/>
            <a:alpha val="90000"/>
            <a:hueOff val="20310557"/>
            <a:satOff val="-860"/>
            <a:lumOff val="223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20310557"/>
              <a:satOff val="-860"/>
              <a:lumOff val="22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solidFill>
                <a:schemeClr val="tx1"/>
              </a:solidFill>
            </a:rPr>
            <a:t>Kualitatif</a:t>
          </a:r>
          <a:r>
            <a:rPr lang="en-US" sz="2200" kern="1200" dirty="0" smtClean="0">
              <a:solidFill>
                <a:schemeClr val="tx1"/>
              </a:solidFill>
            </a:rPr>
            <a:t> (</a:t>
          </a:r>
          <a:r>
            <a:rPr lang="en-US" sz="2200" kern="1200" dirty="0" err="1" smtClean="0">
              <a:solidFill>
                <a:schemeClr val="tx1"/>
              </a:solidFill>
            </a:rPr>
            <a:t>tahap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persiapan</a:t>
          </a:r>
          <a:r>
            <a:rPr lang="en-US" sz="2200" kern="1200" dirty="0" smtClean="0">
              <a:solidFill>
                <a:schemeClr val="tx1"/>
              </a:solidFill>
            </a:rPr>
            <a:t>, </a:t>
          </a:r>
          <a:r>
            <a:rPr lang="en-US" sz="2200" kern="1200" dirty="0" err="1" smtClean="0">
              <a:solidFill>
                <a:schemeClr val="tx1"/>
              </a:solidFill>
            </a:rPr>
            <a:t>tahap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pelaksanaan</a:t>
          </a:r>
          <a:r>
            <a:rPr lang="en-US" sz="2200" kern="1200" dirty="0" smtClean="0">
              <a:solidFill>
                <a:schemeClr val="tx1"/>
              </a:solidFill>
            </a:rPr>
            <a:t>, </a:t>
          </a:r>
          <a:r>
            <a:rPr lang="en-US" sz="2200" kern="1200" dirty="0" err="1" smtClean="0">
              <a:solidFill>
                <a:schemeClr val="tx1"/>
              </a:solidFill>
            </a:rPr>
            <a:t>dan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tahap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pelaporan</a:t>
          </a:r>
          <a:r>
            <a:rPr lang="en-US" sz="2200" kern="1200" dirty="0" smtClean="0">
              <a:solidFill>
                <a:schemeClr val="tx1"/>
              </a:solidFill>
            </a:rPr>
            <a:t>)</a:t>
          </a:r>
          <a:endParaRPr lang="en-US" sz="2200" kern="1200" dirty="0">
            <a:solidFill>
              <a:schemeClr val="tx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solidFill>
                <a:schemeClr val="tx1"/>
              </a:solidFill>
            </a:rPr>
            <a:t>Peneliti</a:t>
          </a:r>
          <a:r>
            <a:rPr lang="en-US" sz="2200" kern="1200" dirty="0" smtClean="0">
              <a:solidFill>
                <a:schemeClr val="tx1"/>
              </a:solidFill>
            </a:rPr>
            <a:t> : </a:t>
          </a:r>
          <a:r>
            <a:rPr lang="en-US" sz="2200" kern="1200" dirty="0" err="1" smtClean="0">
              <a:solidFill>
                <a:schemeClr val="tx1"/>
              </a:solidFill>
            </a:rPr>
            <a:t>Instrumen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Kunci</a:t>
          </a:r>
          <a:r>
            <a:rPr lang="en-US" sz="2200" kern="1200" dirty="0" smtClean="0">
              <a:solidFill>
                <a:schemeClr val="tx1"/>
              </a:solidFill>
            </a:rPr>
            <a:t> (</a:t>
          </a:r>
          <a:r>
            <a:rPr lang="en-US" sz="2200" kern="1200" dirty="0" err="1" smtClean="0">
              <a:solidFill>
                <a:schemeClr val="tx1"/>
              </a:solidFill>
            </a:rPr>
            <a:t>observasi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dan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err="1" smtClean="0">
              <a:solidFill>
                <a:schemeClr val="tx1"/>
              </a:solidFill>
            </a:rPr>
            <a:t>wawancara</a:t>
          </a:r>
          <a:r>
            <a:rPr lang="en-US" sz="2200" kern="1200" dirty="0" smtClean="0">
              <a:solidFill>
                <a:schemeClr val="tx1"/>
              </a:solidFill>
            </a:rPr>
            <a:t>)</a:t>
          </a:r>
          <a:endParaRPr lang="en-US" sz="2200" kern="1200" dirty="0">
            <a:solidFill>
              <a:schemeClr val="tx1"/>
            </a:solidFill>
          </a:endParaRPr>
        </a:p>
      </dsp:txBody>
      <dsp:txXfrm rot="-5400000">
        <a:off x="3606737" y="2158187"/>
        <a:ext cx="6341094" cy="1310245"/>
      </dsp:txXfrm>
    </dsp:sp>
    <dsp:sp modelId="{2C141C1B-F808-6F45-8FB2-28658ABEAB9B}">
      <dsp:nvSpPr>
        <dsp:cNvPr id="0" name=""/>
        <dsp:cNvSpPr/>
      </dsp:nvSpPr>
      <dsp:spPr>
        <a:xfrm>
          <a:off x="0" y="1905805"/>
          <a:ext cx="3606736" cy="1815009"/>
        </a:xfrm>
        <a:prstGeom prst="roundRect">
          <a:avLst/>
        </a:prstGeom>
        <a:gradFill rotWithShape="0">
          <a:gsLst>
            <a:gs pos="0">
              <a:schemeClr val="accent4">
                <a:hueOff val="19640475"/>
                <a:satOff val="-1845"/>
                <a:lumOff val="2352"/>
                <a:alphaOff val="0"/>
                <a:tint val="96000"/>
                <a:lumMod val="102000"/>
              </a:schemeClr>
            </a:gs>
            <a:gs pos="100000">
              <a:schemeClr val="accent4">
                <a:hueOff val="19640475"/>
                <a:satOff val="-1845"/>
                <a:lumOff val="2352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>
              <a:solidFill>
                <a:schemeClr val="tx1"/>
              </a:solidFill>
            </a:rPr>
            <a:t>Pendekatan</a:t>
          </a:r>
          <a:r>
            <a:rPr lang="en-US" sz="4700" kern="1200" dirty="0" smtClean="0">
              <a:solidFill>
                <a:schemeClr val="tx1"/>
              </a:solidFill>
            </a:rPr>
            <a:t> </a:t>
          </a:r>
          <a:endParaRPr lang="en-US" sz="4700" kern="1200" dirty="0">
            <a:solidFill>
              <a:schemeClr val="tx1"/>
            </a:solidFill>
          </a:endParaRPr>
        </a:p>
      </dsp:txBody>
      <dsp:txXfrm>
        <a:off x="88601" y="1994406"/>
        <a:ext cx="3429534" cy="16378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4E079-AA65-E043-A37F-D9F7CF38CB4F}">
      <dsp:nvSpPr>
        <dsp:cNvPr id="0" name=""/>
        <dsp:cNvSpPr/>
      </dsp:nvSpPr>
      <dsp:spPr>
        <a:xfrm rot="5400000">
          <a:off x="6396647" y="-2476895"/>
          <a:ext cx="1361828" cy="666123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solidFill>
                <a:schemeClr val="tx1"/>
              </a:solidFill>
            </a:rPr>
            <a:t>Sangat</a:t>
          </a:r>
          <a:r>
            <a:rPr lang="en-US" sz="1800" kern="1200" baseline="0" dirty="0" smtClean="0">
              <a:solidFill>
                <a:schemeClr val="tx1"/>
              </a:solidFill>
            </a:rPr>
            <a:t> </a:t>
          </a:r>
          <a:r>
            <a:rPr lang="en-US" sz="1800" kern="1200" baseline="0" dirty="0" err="1" smtClean="0">
              <a:solidFill>
                <a:schemeClr val="tx1"/>
              </a:solidFill>
            </a:rPr>
            <a:t>berpengaruh</a:t>
          </a:r>
          <a:r>
            <a:rPr lang="en-US" sz="1800" kern="1200" baseline="0" dirty="0" smtClean="0">
              <a:solidFill>
                <a:schemeClr val="tx1"/>
              </a:solidFill>
            </a:rPr>
            <a:t>, </a:t>
          </a:r>
          <a:r>
            <a:rPr lang="en-US" sz="1800" kern="1200" baseline="0" dirty="0" err="1" smtClean="0">
              <a:solidFill>
                <a:schemeClr val="tx1"/>
              </a:solidFill>
            </a:rPr>
            <a:t>akan</a:t>
          </a:r>
          <a:r>
            <a:rPr lang="en-US" sz="1800" kern="1200" baseline="0" dirty="0" smtClean="0">
              <a:solidFill>
                <a:schemeClr val="tx1"/>
              </a:solidFill>
            </a:rPr>
            <a:t> </a:t>
          </a:r>
          <a:r>
            <a:rPr lang="en-US" sz="1800" kern="1200" baseline="0" dirty="0" err="1" smtClean="0">
              <a:solidFill>
                <a:schemeClr val="tx1"/>
              </a:solidFill>
            </a:rPr>
            <a:t>tetapi</a:t>
          </a:r>
          <a:r>
            <a:rPr lang="en-US" sz="1800" kern="1200" baseline="0" dirty="0" smtClean="0">
              <a:solidFill>
                <a:schemeClr val="tx1"/>
              </a:solidFill>
            </a:rPr>
            <a:t> </a:t>
          </a:r>
          <a:r>
            <a:rPr lang="en-US" sz="1800" kern="1200" baseline="0" dirty="0" err="1" smtClean="0">
              <a:solidFill>
                <a:schemeClr val="tx1"/>
              </a:solidFill>
            </a:rPr>
            <a:t>karena</a:t>
          </a:r>
          <a:r>
            <a:rPr lang="en-US" sz="1800" kern="1200" baseline="0" dirty="0" smtClean="0">
              <a:solidFill>
                <a:schemeClr val="tx1"/>
              </a:solidFill>
            </a:rPr>
            <a:t> </a:t>
          </a:r>
          <a:r>
            <a:rPr lang="en-US" sz="1800" kern="1200" baseline="0" dirty="0" err="1" smtClean="0">
              <a:solidFill>
                <a:schemeClr val="tx1"/>
              </a:solidFill>
            </a:rPr>
            <a:t>pelaksanaan</a:t>
          </a:r>
          <a:r>
            <a:rPr lang="en-US" sz="1800" kern="1200" baseline="0" dirty="0" smtClean="0">
              <a:solidFill>
                <a:schemeClr val="tx1"/>
              </a:solidFill>
            </a:rPr>
            <a:t> MK </a:t>
          </a:r>
          <a:r>
            <a:rPr lang="en-US" sz="1800" kern="1200" baseline="0" dirty="0" err="1" smtClean="0">
              <a:solidFill>
                <a:schemeClr val="tx1"/>
              </a:solidFill>
            </a:rPr>
            <a:t>belum</a:t>
          </a:r>
          <a:r>
            <a:rPr lang="en-US" sz="1800" kern="1200" baseline="0" dirty="0" smtClean="0">
              <a:solidFill>
                <a:schemeClr val="tx1"/>
              </a:solidFill>
            </a:rPr>
            <a:t> </a:t>
          </a:r>
          <a:r>
            <a:rPr lang="en-US" sz="1800" kern="1200" baseline="0" dirty="0" err="1" smtClean="0">
              <a:solidFill>
                <a:schemeClr val="tx1"/>
              </a:solidFill>
            </a:rPr>
            <a:t>maksimal</a:t>
          </a:r>
          <a:r>
            <a:rPr lang="en-US" sz="1800" kern="1200" baseline="0" dirty="0" smtClean="0">
              <a:solidFill>
                <a:schemeClr val="tx1"/>
              </a:solidFill>
            </a:rPr>
            <a:t>, </a:t>
          </a:r>
          <a:endParaRPr lang="en-US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baseline="0" dirty="0" err="1" smtClean="0">
              <a:solidFill>
                <a:schemeClr val="tx1"/>
              </a:solidFill>
            </a:rPr>
            <a:t>ketercapaian</a:t>
          </a:r>
          <a:r>
            <a:rPr lang="en-US" sz="1800" kern="1200" baseline="0" dirty="0" smtClean="0">
              <a:solidFill>
                <a:schemeClr val="tx1"/>
              </a:solidFill>
            </a:rPr>
            <a:t> </a:t>
          </a:r>
          <a:r>
            <a:rPr lang="en-US" sz="1800" kern="1200" baseline="0" dirty="0" err="1" smtClean="0">
              <a:solidFill>
                <a:schemeClr val="tx1"/>
              </a:solidFill>
            </a:rPr>
            <a:t>tujuan</a:t>
          </a:r>
          <a:r>
            <a:rPr lang="en-US" sz="1800" kern="1200" baseline="0" dirty="0" smtClean="0">
              <a:solidFill>
                <a:schemeClr val="tx1"/>
              </a:solidFill>
            </a:rPr>
            <a:t> </a:t>
          </a:r>
          <a:r>
            <a:rPr lang="en-US" sz="1800" kern="1200" baseline="0" dirty="0" err="1" smtClean="0">
              <a:solidFill>
                <a:schemeClr val="tx1"/>
              </a:solidFill>
            </a:rPr>
            <a:t>pembelajaran</a:t>
          </a:r>
          <a:r>
            <a:rPr lang="en-US" sz="1800" kern="1200" baseline="0" dirty="0" smtClean="0">
              <a:solidFill>
                <a:schemeClr val="tx1"/>
              </a:solidFill>
            </a:rPr>
            <a:t> rata-rata </a:t>
          </a:r>
          <a:r>
            <a:rPr lang="en-US" sz="1800" kern="1200" baseline="0" dirty="0" err="1" smtClean="0">
              <a:solidFill>
                <a:schemeClr val="tx1"/>
              </a:solidFill>
            </a:rPr>
            <a:t>dibawah</a:t>
          </a:r>
          <a:r>
            <a:rPr lang="en-US" sz="1800" kern="1200" baseline="0" dirty="0" smtClean="0">
              <a:solidFill>
                <a:schemeClr val="tx1"/>
              </a:solidFill>
            </a:rPr>
            <a:t> 75%</a:t>
          </a:r>
          <a:endParaRPr lang="en-US" sz="1800" kern="1200" dirty="0">
            <a:solidFill>
              <a:schemeClr val="tx1"/>
            </a:solidFill>
          </a:endParaRPr>
        </a:p>
      </dsp:txBody>
      <dsp:txXfrm rot="-5400000">
        <a:off x="3746945" y="239286"/>
        <a:ext cx="6594754" cy="1228870"/>
      </dsp:txXfrm>
    </dsp:sp>
    <dsp:sp modelId="{DD297FC8-090D-BA48-9D69-11A22A5D01E5}">
      <dsp:nvSpPr>
        <dsp:cNvPr id="0" name=""/>
        <dsp:cNvSpPr/>
      </dsp:nvSpPr>
      <dsp:spPr>
        <a:xfrm>
          <a:off x="0" y="2579"/>
          <a:ext cx="3746944" cy="17022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>
              <a:solidFill>
                <a:schemeClr val="tx1"/>
              </a:solidFill>
            </a:rPr>
            <a:t>Manajemen</a:t>
          </a:r>
          <a:r>
            <a:rPr lang="en-US" sz="3300" kern="1200" dirty="0" smtClean="0">
              <a:solidFill>
                <a:schemeClr val="tx1"/>
              </a:solidFill>
            </a:rPr>
            <a:t> </a:t>
          </a:r>
          <a:r>
            <a:rPr lang="en-US" sz="3300" kern="1200" dirty="0" err="1" smtClean="0">
              <a:solidFill>
                <a:schemeClr val="tx1"/>
              </a:solidFill>
            </a:rPr>
            <a:t>kelas</a:t>
          </a:r>
          <a:r>
            <a:rPr lang="en-US" sz="3300" kern="1200" dirty="0" smtClean="0">
              <a:solidFill>
                <a:schemeClr val="tx1"/>
              </a:solidFill>
            </a:rPr>
            <a:t> </a:t>
          </a:r>
          <a:r>
            <a:rPr lang="en-US" sz="3300" kern="1200" dirty="0" err="1" smtClean="0">
              <a:solidFill>
                <a:schemeClr val="tx1"/>
              </a:solidFill>
            </a:rPr>
            <a:t>dan</a:t>
          </a:r>
          <a:r>
            <a:rPr lang="en-US" sz="3300" kern="1200" dirty="0" smtClean="0">
              <a:solidFill>
                <a:schemeClr val="tx1"/>
              </a:solidFill>
            </a:rPr>
            <a:t> </a:t>
          </a:r>
          <a:r>
            <a:rPr lang="en-US" sz="3300" kern="1200" dirty="0" err="1" smtClean="0">
              <a:solidFill>
                <a:schemeClr val="tx1"/>
              </a:solidFill>
            </a:rPr>
            <a:t>ketercapain</a:t>
          </a:r>
          <a:r>
            <a:rPr lang="en-US" sz="3300" kern="1200" dirty="0" smtClean="0">
              <a:solidFill>
                <a:schemeClr val="tx1"/>
              </a:solidFill>
            </a:rPr>
            <a:t> </a:t>
          </a:r>
          <a:r>
            <a:rPr lang="en-US" sz="3300" kern="1200" dirty="0" err="1" smtClean="0">
              <a:solidFill>
                <a:schemeClr val="tx1"/>
              </a:solidFill>
            </a:rPr>
            <a:t>tujuan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83099" y="85678"/>
        <a:ext cx="3580746" cy="1536087"/>
      </dsp:txXfrm>
    </dsp:sp>
    <dsp:sp modelId="{00A60692-6561-7244-94D8-0BD6665ECC5D}">
      <dsp:nvSpPr>
        <dsp:cNvPr id="0" name=""/>
        <dsp:cNvSpPr/>
      </dsp:nvSpPr>
      <dsp:spPr>
        <a:xfrm rot="5400000">
          <a:off x="6396647" y="-689495"/>
          <a:ext cx="1361828" cy="6661233"/>
        </a:xfrm>
        <a:prstGeom prst="round2SameRect">
          <a:avLst/>
        </a:prstGeom>
        <a:solidFill>
          <a:schemeClr val="accent4">
            <a:tint val="40000"/>
            <a:alpha val="90000"/>
            <a:hueOff val="10155278"/>
            <a:satOff val="-430"/>
            <a:lumOff val="111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10155278"/>
              <a:satOff val="-430"/>
              <a:lumOff val="111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solidFill>
                <a:schemeClr val="tx1"/>
              </a:solidFill>
            </a:rPr>
            <a:t>Belum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terlaksana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dengan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baik</a:t>
          </a:r>
          <a:endParaRPr lang="en-US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solidFill>
                <a:schemeClr val="tx1"/>
              </a:solidFill>
            </a:rPr>
            <a:t>Belum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dibuat</a:t>
          </a:r>
          <a:r>
            <a:rPr lang="en-US" sz="1800" kern="1200" dirty="0" smtClean="0">
              <a:solidFill>
                <a:schemeClr val="tx1"/>
              </a:solidFill>
            </a:rPr>
            <a:t> RPP, </a:t>
          </a:r>
          <a:r>
            <a:rPr lang="en-US" sz="1800" kern="1200" dirty="0" err="1" smtClean="0">
              <a:solidFill>
                <a:schemeClr val="tx1"/>
              </a:solidFill>
            </a:rPr>
            <a:t>Penataan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posisi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duduk</a:t>
          </a:r>
          <a:r>
            <a:rPr lang="en-US" sz="1800" kern="1200" dirty="0" smtClean="0">
              <a:solidFill>
                <a:schemeClr val="tx1"/>
              </a:solidFill>
            </a:rPr>
            <a:t>, </a:t>
          </a:r>
          <a:r>
            <a:rPr lang="en-US" sz="1800" kern="1200" dirty="0" err="1" smtClean="0">
              <a:solidFill>
                <a:schemeClr val="tx1"/>
              </a:solidFill>
            </a:rPr>
            <a:t>cenderung</a:t>
          </a:r>
          <a:r>
            <a:rPr lang="en-US" sz="1800" kern="1200" baseline="0" dirty="0" smtClean="0">
              <a:solidFill>
                <a:schemeClr val="tx1"/>
              </a:solidFill>
            </a:rPr>
            <a:t> </a:t>
          </a:r>
          <a:r>
            <a:rPr lang="en-US" sz="1800" kern="1200" baseline="0" dirty="0" err="1" smtClean="0">
              <a:solidFill>
                <a:schemeClr val="tx1"/>
              </a:solidFill>
            </a:rPr>
            <a:t>konvensional</a:t>
          </a:r>
          <a:r>
            <a:rPr lang="en-US" sz="1800" kern="1200" baseline="0" dirty="0" smtClean="0">
              <a:solidFill>
                <a:schemeClr val="tx1"/>
              </a:solidFill>
            </a:rPr>
            <a:t> learning (teacher </a:t>
          </a:r>
          <a:r>
            <a:rPr lang="en-US" sz="1800" kern="1200" baseline="0" dirty="0" err="1" smtClean="0">
              <a:solidFill>
                <a:schemeClr val="tx1"/>
              </a:solidFill>
            </a:rPr>
            <a:t>centerred</a:t>
          </a:r>
          <a:r>
            <a:rPr lang="en-US" sz="1800" kern="1200" baseline="0" dirty="0" smtClean="0">
              <a:solidFill>
                <a:schemeClr val="tx1"/>
              </a:solidFill>
            </a:rPr>
            <a:t>)</a:t>
          </a:r>
          <a:endParaRPr lang="en-US" sz="1800" kern="1200" dirty="0">
            <a:solidFill>
              <a:schemeClr val="tx1"/>
            </a:solidFill>
          </a:endParaRPr>
        </a:p>
      </dsp:txBody>
      <dsp:txXfrm rot="-5400000">
        <a:off x="3746945" y="2026686"/>
        <a:ext cx="6594754" cy="1228870"/>
      </dsp:txXfrm>
    </dsp:sp>
    <dsp:sp modelId="{CEED21A8-CD30-DF49-A2D7-FBD3E68018CF}">
      <dsp:nvSpPr>
        <dsp:cNvPr id="0" name=""/>
        <dsp:cNvSpPr/>
      </dsp:nvSpPr>
      <dsp:spPr>
        <a:xfrm>
          <a:off x="0" y="1789978"/>
          <a:ext cx="3746944" cy="1702285"/>
        </a:xfrm>
        <a:prstGeom prst="roundRect">
          <a:avLst/>
        </a:prstGeom>
        <a:solidFill>
          <a:schemeClr val="accent4">
            <a:hueOff val="9820237"/>
            <a:satOff val="-922"/>
            <a:lumOff val="117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>
              <a:solidFill>
                <a:schemeClr val="tx1"/>
              </a:solidFill>
            </a:rPr>
            <a:t>Keterlaksanaan Manajemen kelas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83099" y="1873077"/>
        <a:ext cx="3580746" cy="1536087"/>
      </dsp:txXfrm>
    </dsp:sp>
    <dsp:sp modelId="{6EA0B94A-CA21-164E-996C-322ADF4B8814}">
      <dsp:nvSpPr>
        <dsp:cNvPr id="0" name=""/>
        <dsp:cNvSpPr/>
      </dsp:nvSpPr>
      <dsp:spPr>
        <a:xfrm rot="5400000">
          <a:off x="6396647" y="1097903"/>
          <a:ext cx="1361828" cy="6661233"/>
        </a:xfrm>
        <a:prstGeom prst="round2SameRect">
          <a:avLst/>
        </a:prstGeom>
        <a:solidFill>
          <a:schemeClr val="accent4">
            <a:tint val="40000"/>
            <a:alpha val="90000"/>
            <a:hueOff val="20310557"/>
            <a:satOff val="-860"/>
            <a:lumOff val="223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20310557"/>
              <a:satOff val="-860"/>
              <a:lumOff val="22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solidFill>
                <a:schemeClr val="tx1"/>
              </a:solidFill>
            </a:rPr>
            <a:t>Dibuat</a:t>
          </a:r>
          <a:r>
            <a:rPr lang="en-US" sz="1800" kern="1200" dirty="0" smtClean="0">
              <a:solidFill>
                <a:schemeClr val="tx1"/>
              </a:solidFill>
            </a:rPr>
            <a:t> RPP </a:t>
          </a:r>
          <a:r>
            <a:rPr lang="en-US" sz="1800" kern="1200" dirty="0" err="1" smtClean="0">
              <a:solidFill>
                <a:schemeClr val="tx1"/>
              </a:solidFill>
            </a:rPr>
            <a:t>sebelum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pembelajaran</a:t>
          </a:r>
          <a:endParaRPr lang="en-US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solidFill>
                <a:schemeClr val="tx1"/>
              </a:solidFill>
            </a:rPr>
            <a:t>Penerapan</a:t>
          </a:r>
          <a:r>
            <a:rPr lang="en-US" sz="1800" kern="1200" dirty="0" smtClean="0">
              <a:solidFill>
                <a:schemeClr val="tx1"/>
              </a:solidFill>
            </a:rPr>
            <a:t> model </a:t>
          </a:r>
          <a:r>
            <a:rPr lang="en-US" sz="1800" kern="1200" dirty="0" err="1" smtClean="0">
              <a:solidFill>
                <a:schemeClr val="tx1"/>
              </a:solidFill>
            </a:rPr>
            <a:t>pembelajaran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sesuai</a:t>
          </a:r>
          <a:r>
            <a:rPr lang="en-US" sz="1800" kern="1200" dirty="0" smtClean="0">
              <a:solidFill>
                <a:schemeClr val="tx1"/>
              </a:solidFill>
            </a:rPr>
            <a:t> (</a:t>
          </a:r>
          <a:r>
            <a:rPr lang="en-US" sz="1800" kern="1200" dirty="0" err="1" smtClean="0">
              <a:solidFill>
                <a:schemeClr val="tx1"/>
              </a:solidFill>
            </a:rPr>
            <a:t>gaya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belajar</a:t>
          </a:r>
          <a:r>
            <a:rPr lang="en-US" sz="1800" kern="1200" dirty="0" smtClean="0">
              <a:solidFill>
                <a:schemeClr val="tx1"/>
              </a:solidFill>
            </a:rPr>
            <a:t>, </a:t>
          </a:r>
          <a:r>
            <a:rPr lang="en-US" sz="1800" kern="1200" dirty="0" err="1" smtClean="0">
              <a:solidFill>
                <a:schemeClr val="tx1"/>
              </a:solidFill>
            </a:rPr>
            <a:t>tahap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perkembangan</a:t>
          </a:r>
          <a:r>
            <a:rPr lang="en-US" sz="1800" kern="1200" dirty="0" smtClean="0">
              <a:solidFill>
                <a:schemeClr val="tx1"/>
              </a:solidFill>
            </a:rPr>
            <a:t>, </a:t>
          </a:r>
          <a:r>
            <a:rPr lang="en-US" sz="1800" kern="1200" dirty="0" err="1" smtClean="0">
              <a:solidFill>
                <a:schemeClr val="tx1"/>
              </a:solidFill>
            </a:rPr>
            <a:t>karakter</a:t>
          </a:r>
          <a:r>
            <a:rPr lang="en-US" sz="1800" kern="1200" baseline="0" dirty="0" smtClean="0">
              <a:solidFill>
                <a:schemeClr val="tx1"/>
              </a:solidFill>
            </a:rPr>
            <a:t> </a:t>
          </a:r>
          <a:r>
            <a:rPr lang="en-US" sz="1800" kern="1200" baseline="0" dirty="0" err="1" smtClean="0">
              <a:solidFill>
                <a:schemeClr val="tx1"/>
              </a:solidFill>
            </a:rPr>
            <a:t>siswa</a:t>
          </a:r>
          <a:r>
            <a:rPr lang="en-US" sz="1800" kern="1200" baseline="0" dirty="0" smtClean="0">
              <a:solidFill>
                <a:schemeClr val="tx1"/>
              </a:solidFill>
            </a:rPr>
            <a:t>, </a:t>
          </a:r>
          <a:r>
            <a:rPr lang="en-US" sz="1800" kern="1200" baseline="0" dirty="0" err="1" smtClean="0">
              <a:solidFill>
                <a:schemeClr val="tx1"/>
              </a:solidFill>
            </a:rPr>
            <a:t>kemampuan</a:t>
          </a:r>
          <a:r>
            <a:rPr lang="en-US" sz="1800" kern="1200" baseline="0" dirty="0" smtClean="0">
              <a:solidFill>
                <a:schemeClr val="tx1"/>
              </a:solidFill>
            </a:rPr>
            <a:t> guru, </a:t>
          </a:r>
          <a:r>
            <a:rPr lang="en-US" sz="1800" kern="1200" baseline="0" dirty="0" err="1" smtClean="0">
              <a:solidFill>
                <a:schemeClr val="tx1"/>
              </a:solidFill>
            </a:rPr>
            <a:t>sarpras</a:t>
          </a:r>
          <a:r>
            <a:rPr lang="en-US" sz="1800" kern="1200" baseline="0" dirty="0" smtClean="0">
              <a:solidFill>
                <a:schemeClr val="tx1"/>
              </a:solidFill>
            </a:rPr>
            <a:t>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baseline="0" dirty="0" err="1" smtClean="0">
              <a:solidFill>
                <a:schemeClr val="tx1"/>
              </a:solidFill>
            </a:rPr>
            <a:t>Pengaturan</a:t>
          </a:r>
          <a:r>
            <a:rPr lang="en-US" sz="1800" kern="1200" baseline="0" dirty="0" smtClean="0">
              <a:solidFill>
                <a:schemeClr val="tx1"/>
              </a:solidFill>
            </a:rPr>
            <a:t> </a:t>
          </a:r>
          <a:r>
            <a:rPr lang="en-US" sz="1800" kern="1200" baseline="0" dirty="0" err="1" smtClean="0">
              <a:solidFill>
                <a:schemeClr val="tx1"/>
              </a:solidFill>
            </a:rPr>
            <a:t>tempat</a:t>
          </a:r>
          <a:r>
            <a:rPr lang="en-US" sz="1800" kern="1200" baseline="0" dirty="0" smtClean="0">
              <a:solidFill>
                <a:schemeClr val="tx1"/>
              </a:solidFill>
            </a:rPr>
            <a:t> </a:t>
          </a:r>
          <a:r>
            <a:rPr lang="en-US" sz="1800" kern="1200" baseline="0" dirty="0" err="1" smtClean="0">
              <a:solidFill>
                <a:schemeClr val="tx1"/>
              </a:solidFill>
            </a:rPr>
            <a:t>duduk</a:t>
          </a:r>
          <a:r>
            <a:rPr lang="en-US" sz="1800" kern="1200" baseline="0" dirty="0" smtClean="0">
              <a:solidFill>
                <a:schemeClr val="tx1"/>
              </a:solidFill>
            </a:rPr>
            <a:t> yang </a:t>
          </a:r>
          <a:r>
            <a:rPr lang="en-US" sz="1800" kern="1200" baseline="0" dirty="0" err="1" smtClean="0">
              <a:solidFill>
                <a:schemeClr val="tx1"/>
              </a:solidFill>
            </a:rPr>
            <a:t>bervariasi</a:t>
          </a:r>
          <a:r>
            <a:rPr lang="en-US" sz="1800" kern="1200" baseline="0" dirty="0" smtClean="0">
              <a:solidFill>
                <a:schemeClr val="tx1"/>
              </a:solidFill>
            </a:rPr>
            <a:t> </a:t>
          </a:r>
          <a:r>
            <a:rPr lang="en-US" sz="1800" kern="1200" baseline="0" dirty="0" err="1" smtClean="0">
              <a:solidFill>
                <a:schemeClr val="tx1"/>
              </a:solidFill>
            </a:rPr>
            <a:t>dan</a:t>
          </a:r>
          <a:r>
            <a:rPr lang="en-US" sz="1800" kern="1200" baseline="0" dirty="0" smtClean="0">
              <a:solidFill>
                <a:schemeClr val="tx1"/>
              </a:solidFill>
            </a:rPr>
            <a:t> </a:t>
          </a:r>
          <a:r>
            <a:rPr lang="en-US" sz="1800" kern="1200" baseline="0" dirty="0" err="1" smtClean="0">
              <a:solidFill>
                <a:schemeClr val="tx1"/>
              </a:solidFill>
            </a:rPr>
            <a:t>sesuai</a:t>
          </a:r>
          <a:r>
            <a:rPr lang="en-US" sz="1800" kern="1200" baseline="0" dirty="0" smtClean="0">
              <a:solidFill>
                <a:schemeClr val="tx1"/>
              </a:solidFill>
            </a:rPr>
            <a:t> </a:t>
          </a:r>
          <a:r>
            <a:rPr lang="en-US" sz="1800" kern="1200" baseline="0" dirty="0" err="1" smtClean="0">
              <a:solidFill>
                <a:schemeClr val="tx1"/>
              </a:solidFill>
            </a:rPr>
            <a:t>kebutuhan</a:t>
          </a:r>
          <a:endParaRPr lang="en-US" sz="1800" kern="1200" dirty="0">
            <a:solidFill>
              <a:schemeClr val="tx1"/>
            </a:solidFill>
          </a:endParaRPr>
        </a:p>
      </dsp:txBody>
      <dsp:txXfrm rot="-5400000">
        <a:off x="3746945" y="3814085"/>
        <a:ext cx="6594754" cy="1228870"/>
      </dsp:txXfrm>
    </dsp:sp>
    <dsp:sp modelId="{7D3875E9-5907-DD42-B335-7C200D830D12}">
      <dsp:nvSpPr>
        <dsp:cNvPr id="0" name=""/>
        <dsp:cNvSpPr/>
      </dsp:nvSpPr>
      <dsp:spPr>
        <a:xfrm>
          <a:off x="0" y="3577377"/>
          <a:ext cx="3746944" cy="1702285"/>
        </a:xfrm>
        <a:prstGeom prst="roundRect">
          <a:avLst/>
        </a:prstGeom>
        <a:solidFill>
          <a:schemeClr val="accent4">
            <a:hueOff val="19640475"/>
            <a:satOff val="-1845"/>
            <a:lumOff val="235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>
              <a:solidFill>
                <a:schemeClr val="tx1"/>
              </a:solidFill>
            </a:rPr>
            <a:t>Pelaksanaan Manajemen</a:t>
          </a:r>
          <a:r>
            <a:rPr lang="en-US" sz="3300" kern="1200" baseline="0" smtClean="0">
              <a:solidFill>
                <a:schemeClr val="tx1"/>
              </a:solidFill>
            </a:rPr>
            <a:t> kelas yg efektif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83099" y="3660476"/>
        <a:ext cx="3580746" cy="1536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9"/>
            <a:ext cx="8574622" cy="152215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Peran</a:t>
            </a:r>
            <a:r>
              <a:rPr lang="en-US" sz="2800" b="1" dirty="0"/>
              <a:t> </a:t>
            </a:r>
            <a:r>
              <a:rPr lang="en-US" sz="2800" b="1" dirty="0" err="1"/>
              <a:t>Manajemen</a:t>
            </a:r>
            <a:r>
              <a:rPr lang="en-US" sz="2800" b="1" dirty="0"/>
              <a:t> </a:t>
            </a:r>
            <a:r>
              <a:rPr lang="en-US" sz="2800" b="1" dirty="0" err="1"/>
              <a:t>Kelas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Penerapan</a:t>
            </a:r>
            <a:r>
              <a:rPr lang="en-US" sz="2800" b="1" dirty="0"/>
              <a:t> </a:t>
            </a:r>
            <a:r>
              <a:rPr lang="en-US" sz="2800" b="1" i="1" dirty="0"/>
              <a:t>Full Day School</a:t>
            </a:r>
            <a:r>
              <a:rPr lang="en-US" sz="2800" b="1" dirty="0"/>
              <a:t> di Madrasah </a:t>
            </a:r>
            <a:r>
              <a:rPr lang="en-US" sz="2800" b="1" dirty="0" err="1"/>
              <a:t>Ibtidaiyah</a:t>
            </a:r>
            <a:r>
              <a:rPr lang="en-US" sz="2800" b="1" dirty="0"/>
              <a:t> </a:t>
            </a:r>
            <a:r>
              <a:rPr lang="en-US" sz="2800" b="1" dirty="0" err="1"/>
              <a:t>Terpadu</a:t>
            </a:r>
            <a:r>
              <a:rPr lang="en-US" sz="2800" b="1" dirty="0"/>
              <a:t> </a:t>
            </a:r>
            <a:r>
              <a:rPr lang="en-US" sz="2800" b="1" dirty="0" err="1"/>
              <a:t>Ar-Roihan</a:t>
            </a:r>
            <a:r>
              <a:rPr lang="en-US" sz="2800" b="1" dirty="0"/>
              <a:t> </a:t>
            </a:r>
            <a:r>
              <a:rPr lang="en-US" sz="2800" b="1" dirty="0" err="1"/>
              <a:t>Kecamatan</a:t>
            </a:r>
            <a:r>
              <a:rPr lang="en-US" sz="2800" b="1" dirty="0"/>
              <a:t> </a:t>
            </a:r>
            <a:r>
              <a:rPr lang="en-US" sz="2800" b="1" dirty="0" err="1"/>
              <a:t>Lawang</a:t>
            </a:r>
            <a:r>
              <a:rPr lang="en-US" sz="2800" b="1" dirty="0"/>
              <a:t> </a:t>
            </a:r>
            <a:r>
              <a:rPr lang="en-US" sz="2800" b="1" dirty="0" err="1"/>
              <a:t>Kabupaten</a:t>
            </a:r>
            <a:r>
              <a:rPr lang="en-US" sz="2800" b="1" dirty="0"/>
              <a:t> Malang</a:t>
            </a:r>
            <a:r>
              <a:rPr lang="en-US" sz="28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Febrianti</a:t>
            </a:r>
            <a:r>
              <a:rPr lang="en-US" dirty="0" smtClean="0"/>
              <a:t> </a:t>
            </a:r>
            <a:r>
              <a:rPr lang="en-US" dirty="0" err="1" smtClean="0"/>
              <a:t>Yuli</a:t>
            </a:r>
            <a:r>
              <a:rPr lang="en-US" dirty="0" smtClean="0"/>
              <a:t> </a:t>
            </a:r>
            <a:r>
              <a:rPr lang="en-US" dirty="0" err="1" smtClean="0"/>
              <a:t>Satriyani</a:t>
            </a:r>
            <a:r>
              <a:rPr lang="en-US" dirty="0" smtClean="0"/>
              <a:t>, </a:t>
            </a:r>
            <a:r>
              <a:rPr lang="en-US" dirty="0" err="1" smtClean="0"/>
              <a:t>S.Pd.I</a:t>
            </a:r>
            <a:r>
              <a:rPr lang="en-US" dirty="0" smtClean="0"/>
              <a:t>., </a:t>
            </a:r>
            <a:r>
              <a:rPr lang="en-US" dirty="0" err="1" smtClean="0"/>
              <a:t>M.Pd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Trilogi</a:t>
            </a:r>
            <a:r>
              <a:rPr lang="en-US" dirty="0" smtClean="0"/>
              <a:t> Jakarta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5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408" y="248478"/>
            <a:ext cx="10018713" cy="944217"/>
          </a:xfrm>
        </p:spPr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70636"/>
              </p:ext>
            </p:extLst>
          </p:nvPr>
        </p:nvGraphicFramePr>
        <p:xfrm>
          <a:off x="1729408" y="2067339"/>
          <a:ext cx="10177669" cy="4492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616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751" y="259081"/>
            <a:ext cx="10018713" cy="960120"/>
          </a:xfrm>
        </p:spPr>
        <p:txBody>
          <a:bodyPr/>
          <a:lstStyle/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27888"/>
              </p:ext>
            </p:extLst>
          </p:nvPr>
        </p:nvGraphicFramePr>
        <p:xfrm>
          <a:off x="1484312" y="1381760"/>
          <a:ext cx="10364151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732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9" y="219973"/>
            <a:ext cx="10018713" cy="65992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689558"/>
              </p:ext>
            </p:extLst>
          </p:nvPr>
        </p:nvGraphicFramePr>
        <p:xfrm>
          <a:off x="1898380" y="1276709"/>
          <a:ext cx="10018712" cy="5089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125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1" y="330200"/>
            <a:ext cx="10018713" cy="719667"/>
          </a:xfrm>
        </p:spPr>
        <p:txBody>
          <a:bodyPr/>
          <a:lstStyle/>
          <a:p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319925"/>
              </p:ext>
            </p:extLst>
          </p:nvPr>
        </p:nvGraphicFramePr>
        <p:xfrm>
          <a:off x="1608138" y="1506538"/>
          <a:ext cx="9894887" cy="4284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394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864" y="461514"/>
            <a:ext cx="10018713" cy="1194758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997738"/>
              </p:ext>
            </p:extLst>
          </p:nvPr>
        </p:nvGraphicFramePr>
        <p:xfrm>
          <a:off x="1794864" y="2104846"/>
          <a:ext cx="10018712" cy="3720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785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778" y="296333"/>
            <a:ext cx="10018713" cy="770467"/>
          </a:xfrm>
        </p:spPr>
        <p:txBody>
          <a:bodyPr/>
          <a:lstStyle/>
          <a:p>
            <a:r>
              <a:rPr lang="en-US" dirty="0" err="1" smtClean="0"/>
              <a:t>Hasil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289505"/>
              </p:ext>
            </p:extLst>
          </p:nvPr>
        </p:nvGraphicFramePr>
        <p:xfrm>
          <a:off x="1760359" y="1153065"/>
          <a:ext cx="10408178" cy="5282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37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2325" y="271732"/>
            <a:ext cx="8432020" cy="86695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5631" y="1535502"/>
            <a:ext cx="9747281" cy="453749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Menajemen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di MIT </a:t>
            </a:r>
            <a:r>
              <a:rPr lang="en-US" dirty="0" err="1" smtClean="0"/>
              <a:t>Ar-Roihan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di MIT </a:t>
            </a:r>
            <a:r>
              <a:rPr lang="en-US" dirty="0" err="1"/>
              <a:t>Ar-Roihan</a:t>
            </a:r>
            <a:r>
              <a:rPr lang="en-US" dirty="0"/>
              <a:t> </a:t>
            </a:r>
            <a:r>
              <a:rPr lang="en-US" dirty="0" err="1"/>
              <a:t>Lawang</a:t>
            </a:r>
            <a:r>
              <a:rPr lang="en-US" dirty="0"/>
              <a:t> Malang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No. 20 </a:t>
            </a:r>
            <a:r>
              <a:rPr lang="en-US" dirty="0" err="1"/>
              <a:t>tahun</a:t>
            </a:r>
            <a:r>
              <a:rPr lang="en-US" dirty="0"/>
              <a:t> 2003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Sisdiknas</a:t>
            </a:r>
            <a:r>
              <a:rPr lang="en-US" dirty="0"/>
              <a:t>. 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i="1" dirty="0"/>
              <a:t>outcome</a:t>
            </a:r>
            <a:r>
              <a:rPr lang="en-US" dirty="0"/>
              <a:t> </a:t>
            </a:r>
            <a:r>
              <a:rPr lang="en-US" dirty="0" err="1" smtClean="0"/>
              <a:t>siswa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guru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menata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(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non </a:t>
            </a:r>
            <a:r>
              <a:rPr lang="en-US" dirty="0" err="1"/>
              <a:t>fisik</a:t>
            </a:r>
            <a:r>
              <a:rPr lang="en-US" dirty="0"/>
              <a:t> (</a:t>
            </a:r>
            <a:r>
              <a:rPr lang="en-US" dirty="0" err="1"/>
              <a:t>sosio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,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).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guru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3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5456" y="254480"/>
            <a:ext cx="7310585" cy="98772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4408" y="1570008"/>
            <a:ext cx="9432683" cy="500331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lvl="0"/>
            <a:r>
              <a:rPr lang="en-US" dirty="0" err="1"/>
              <a:t>D</a:t>
            </a:r>
            <a:r>
              <a:rPr lang="en-US" dirty="0" err="1" smtClean="0"/>
              <a:t>iadakan</a:t>
            </a:r>
            <a:r>
              <a:rPr lang="en-US" dirty="0" smtClean="0"/>
              <a:t> </a:t>
            </a:r>
            <a:r>
              <a:rPr lang="en-US" dirty="0"/>
              <a:t>KKG (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Guru) </a:t>
            </a:r>
            <a:r>
              <a:rPr lang="en-US" dirty="0" err="1" smtClean="0"/>
              <a:t>untk</a:t>
            </a:r>
            <a:r>
              <a:rPr lang="en-US" dirty="0" smtClean="0"/>
              <a:t> </a:t>
            </a:r>
            <a:r>
              <a:rPr lang="en-US" dirty="0" err="1"/>
              <a:t>saling</a:t>
            </a:r>
            <a:r>
              <a:rPr lang="en-US" dirty="0"/>
              <a:t>   </a:t>
            </a:r>
            <a:r>
              <a:rPr lang="en-US" dirty="0" err="1"/>
              <a:t>bertukar</a:t>
            </a:r>
            <a:r>
              <a:rPr lang="en-US" dirty="0"/>
              <a:t>  </a:t>
            </a:r>
            <a:r>
              <a:rPr lang="en-US" dirty="0" err="1"/>
              <a:t>pengalaman</a:t>
            </a:r>
            <a:r>
              <a:rPr lang="en-US" dirty="0"/>
              <a:t>,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f</a:t>
            </a:r>
            <a:r>
              <a:rPr lang="en-US" i="1" dirty="0"/>
              <a:t>ull day </a:t>
            </a:r>
            <a:r>
              <a:rPr lang="en-US" i="1" dirty="0" smtClean="0"/>
              <a:t>school</a:t>
            </a:r>
          </a:p>
          <a:p>
            <a:pPr lvl="0"/>
            <a:endParaRPr lang="en-US" dirty="0"/>
          </a:p>
          <a:p>
            <a:pPr lvl="0"/>
            <a:r>
              <a:rPr lang="en-US" dirty="0" err="1" smtClean="0"/>
              <a:t>Dilakukan</a:t>
            </a:r>
            <a:r>
              <a:rPr lang="en-US" dirty="0" smtClean="0"/>
              <a:t> monitoring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penyelarasan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guru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perencana</a:t>
            </a:r>
            <a:r>
              <a:rPr lang="en-US" dirty="0"/>
              <a:t>,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evaluator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Diharapakn</a:t>
            </a:r>
            <a:r>
              <a:rPr lang="en-US" dirty="0"/>
              <a:t> </a:t>
            </a:r>
            <a:r>
              <a:rPr lang="en-US" dirty="0" err="1"/>
              <a:t>pelanjutan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melengkapi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menyempurnakan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i="1" dirty="0"/>
              <a:t>full day school</a:t>
            </a:r>
            <a:r>
              <a:rPr lang="en-US" dirty="0"/>
              <a:t> di MIT </a:t>
            </a:r>
            <a:r>
              <a:rPr lang="en-US" dirty="0" err="1"/>
              <a:t>Ar-Roihan</a:t>
            </a:r>
            <a:r>
              <a:rPr lang="en-US" dirty="0"/>
              <a:t> </a:t>
            </a:r>
            <a:r>
              <a:rPr lang="en-US" dirty="0" err="1"/>
              <a:t>Kecamatan</a:t>
            </a:r>
            <a:r>
              <a:rPr lang="en-US" dirty="0"/>
              <a:t> </a:t>
            </a:r>
            <a:r>
              <a:rPr lang="en-US" dirty="0" err="1"/>
              <a:t>Lawang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Malang.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97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116</TotalTime>
  <Words>476</Words>
  <Application>Microsoft Macintosh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Arial</vt:lpstr>
      <vt:lpstr>Parallax</vt:lpstr>
      <vt:lpstr>Peran Manajemen Kelas dalam Penerapan Full Day School di Madrasah Ibtidaiyah Terpadu Ar-Roihan Kecamatan Lawang Kabupaten Malang </vt:lpstr>
      <vt:lpstr>Latar Belakang</vt:lpstr>
      <vt:lpstr>Rumusan Masalah</vt:lpstr>
      <vt:lpstr>Tujuan Penelitian</vt:lpstr>
      <vt:lpstr>Kajian Teori</vt:lpstr>
      <vt:lpstr>Metode Penelitian</vt:lpstr>
      <vt:lpstr>Hasil</vt:lpstr>
      <vt:lpstr>Kesimpulan</vt:lpstr>
      <vt:lpstr>Saran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Manajemen Kelas dalam Penerapan Full Day School di Madrasah Ibtidaiyah Terpadu Ar-Roihan Kecamatan Lawang Kabupaten Malang </dc:title>
  <dc:creator>Microsoft Office User</dc:creator>
  <cp:lastModifiedBy>Microsoft Office User</cp:lastModifiedBy>
  <cp:revision>17</cp:revision>
  <dcterms:created xsi:type="dcterms:W3CDTF">2017-04-27T14:53:51Z</dcterms:created>
  <dcterms:modified xsi:type="dcterms:W3CDTF">2017-04-27T23:22:06Z</dcterms:modified>
</cp:coreProperties>
</file>