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54"/>
  </p:normalViewPr>
  <p:slideViewPr>
    <p:cSldViewPr snapToGrid="0" snapToObjects="1">
      <p:cViewPr varScale="1">
        <p:scale>
          <a:sx n="82" d="100"/>
          <a:sy n="82" d="100"/>
        </p:scale>
        <p:origin x="20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E8B13-526F-E645-8689-D7DAC056DB7B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C7079C-8700-0C45-93A2-E1FAB6D7C402}">
      <dgm:prSet phldrT="[Text]"/>
      <dgm:spPr/>
      <dgm:t>
        <a:bodyPr/>
        <a:lstStyle/>
        <a:p>
          <a:r>
            <a:rPr lang="en-US" dirty="0" smtClean="0"/>
            <a:t>PELAKSANAAN</a:t>
          </a:r>
          <a:endParaRPr lang="en-US" dirty="0"/>
        </a:p>
      </dgm:t>
    </dgm:pt>
    <dgm:pt modelId="{316A32BF-419E-D346-9802-D06074F49CA0}" type="parTrans" cxnId="{F17B726B-656F-0746-A3EF-C81F2D4F5CA7}">
      <dgm:prSet/>
      <dgm:spPr/>
      <dgm:t>
        <a:bodyPr/>
        <a:lstStyle/>
        <a:p>
          <a:endParaRPr lang="en-US"/>
        </a:p>
      </dgm:t>
    </dgm:pt>
    <dgm:pt modelId="{70D30832-5BD3-2A47-82D1-B5D1D74D259F}" type="sibTrans" cxnId="{F17B726B-656F-0746-A3EF-C81F2D4F5CA7}">
      <dgm:prSet/>
      <dgm:spPr/>
      <dgm:t>
        <a:bodyPr/>
        <a:lstStyle/>
        <a:p>
          <a:endParaRPr lang="en-US"/>
        </a:p>
      </dgm:t>
    </dgm:pt>
    <dgm:pt modelId="{7D86D11F-9B6D-1445-A68A-FF9629D26256}">
      <dgm:prSet phldrT="[Text]" custT="1"/>
      <dgm:spPr/>
      <dgm:t>
        <a:bodyPr/>
        <a:lstStyle/>
        <a:p>
          <a:r>
            <a:rPr lang="en-US" sz="1800" dirty="0" smtClean="0"/>
            <a:t>20-29 </a:t>
          </a:r>
          <a:r>
            <a:rPr lang="en-US" sz="1800" dirty="0" err="1" smtClean="0"/>
            <a:t>Maret</a:t>
          </a:r>
          <a:r>
            <a:rPr lang="en-US" sz="1800" baseline="0" dirty="0" smtClean="0"/>
            <a:t> 2018 (Gong : 27 </a:t>
          </a:r>
          <a:r>
            <a:rPr lang="en-US" sz="1800" baseline="0" dirty="0" err="1" smtClean="0"/>
            <a:t>Maret</a:t>
          </a:r>
          <a:r>
            <a:rPr lang="en-US" sz="1800" baseline="0" dirty="0" smtClean="0"/>
            <a:t>)</a:t>
          </a:r>
          <a:endParaRPr lang="en-US" sz="1800" dirty="0"/>
        </a:p>
      </dgm:t>
    </dgm:pt>
    <dgm:pt modelId="{C734645A-A7BF-1C4B-810C-E22616AE292E}" type="parTrans" cxnId="{6983357B-D644-6A42-BB01-6608673BC350}">
      <dgm:prSet/>
      <dgm:spPr/>
      <dgm:t>
        <a:bodyPr/>
        <a:lstStyle/>
        <a:p>
          <a:endParaRPr lang="en-US"/>
        </a:p>
      </dgm:t>
    </dgm:pt>
    <dgm:pt modelId="{AA1BBD70-4860-BF4E-BD15-E88DD5FF000F}" type="sibTrans" cxnId="{6983357B-D644-6A42-BB01-6608673BC350}">
      <dgm:prSet/>
      <dgm:spPr/>
      <dgm:t>
        <a:bodyPr/>
        <a:lstStyle/>
        <a:p>
          <a:endParaRPr lang="en-US"/>
        </a:p>
      </dgm:t>
    </dgm:pt>
    <dgm:pt modelId="{6D6B36B9-8A15-9E4A-BF01-2C94866C81FC}">
      <dgm:prSet phldrT="[Text]" phldr="1" custT="1"/>
      <dgm:spPr/>
      <dgm:t>
        <a:bodyPr/>
        <a:lstStyle/>
        <a:p>
          <a:endParaRPr lang="en-US" sz="1800" dirty="0"/>
        </a:p>
      </dgm:t>
    </dgm:pt>
    <dgm:pt modelId="{5AA9DC01-67E8-FB4D-9F91-1C87C14FC5DA}" type="parTrans" cxnId="{0F35788C-1FC7-AD47-8CA3-356EF6CBCC83}">
      <dgm:prSet/>
      <dgm:spPr/>
      <dgm:t>
        <a:bodyPr/>
        <a:lstStyle/>
        <a:p>
          <a:endParaRPr lang="en-US"/>
        </a:p>
      </dgm:t>
    </dgm:pt>
    <dgm:pt modelId="{529572B2-8D84-E445-921B-712888164FCC}" type="sibTrans" cxnId="{0F35788C-1FC7-AD47-8CA3-356EF6CBCC83}">
      <dgm:prSet/>
      <dgm:spPr/>
      <dgm:t>
        <a:bodyPr/>
        <a:lstStyle/>
        <a:p>
          <a:endParaRPr lang="en-US"/>
        </a:p>
      </dgm:t>
    </dgm:pt>
    <dgm:pt modelId="{96143FEF-0B49-4B40-AEDE-B025D160A596}">
      <dgm:prSet phldrT="[Text]"/>
      <dgm:spPr/>
      <dgm:t>
        <a:bodyPr/>
        <a:lstStyle/>
        <a:p>
          <a:r>
            <a:rPr lang="en-US" dirty="0" smtClean="0"/>
            <a:t>KONSEP</a:t>
          </a:r>
          <a:r>
            <a:rPr lang="en-US" baseline="0" dirty="0" smtClean="0"/>
            <a:t> ACARA</a:t>
          </a:r>
          <a:endParaRPr lang="en-US" dirty="0"/>
        </a:p>
      </dgm:t>
    </dgm:pt>
    <dgm:pt modelId="{8A123A06-9969-EA40-9A01-DDD871EB4BCE}" type="parTrans" cxnId="{D95DA346-5C21-3242-A017-963D261CB647}">
      <dgm:prSet/>
      <dgm:spPr/>
      <dgm:t>
        <a:bodyPr/>
        <a:lstStyle/>
        <a:p>
          <a:endParaRPr lang="en-US"/>
        </a:p>
      </dgm:t>
    </dgm:pt>
    <dgm:pt modelId="{3CB20A31-EE7A-D44E-A364-117FBCD015F6}" type="sibTrans" cxnId="{D95DA346-5C21-3242-A017-963D261CB647}">
      <dgm:prSet/>
      <dgm:spPr/>
      <dgm:t>
        <a:bodyPr/>
        <a:lstStyle/>
        <a:p>
          <a:endParaRPr lang="en-US"/>
        </a:p>
      </dgm:t>
    </dgm:pt>
    <dgm:pt modelId="{DF5F05BF-1787-BF40-8B3E-BFEBF59CCDB4}">
      <dgm:prSet phldrT="[Text]" custT="1"/>
      <dgm:spPr/>
      <dgm:t>
        <a:bodyPr/>
        <a:lstStyle/>
        <a:p>
          <a:r>
            <a:rPr lang="en-US" sz="1800" b="1" dirty="0" err="1" smtClean="0"/>
            <a:t>Setiap</a:t>
          </a:r>
          <a:r>
            <a:rPr lang="en-US" sz="1800" b="1" dirty="0" smtClean="0"/>
            <a:t> </a:t>
          </a:r>
          <a:r>
            <a:rPr lang="en-US" sz="1800" b="1" dirty="0" err="1" smtClean="0"/>
            <a:t>hari</a:t>
          </a:r>
          <a:r>
            <a:rPr lang="en-US" sz="1800" b="1" dirty="0" smtClean="0"/>
            <a:t> </a:t>
          </a:r>
          <a:r>
            <a:rPr lang="en-US" sz="1800" b="1" dirty="0" err="1" smtClean="0"/>
            <a:t>ada</a:t>
          </a:r>
          <a:r>
            <a:rPr lang="en-US" sz="1800" b="1" dirty="0" smtClean="0"/>
            <a:t> stand </a:t>
          </a:r>
          <a:r>
            <a:rPr lang="en-US" sz="1800" b="1" dirty="0" err="1" smtClean="0"/>
            <a:t>prodi</a:t>
          </a:r>
          <a:r>
            <a:rPr lang="en-US" sz="1800" b="1" dirty="0" smtClean="0"/>
            <a:t> di </a:t>
          </a:r>
          <a:r>
            <a:rPr lang="en-US" sz="1800" b="1" dirty="0" err="1" smtClean="0"/>
            <a:t>pinggir</a:t>
          </a:r>
          <a:r>
            <a:rPr lang="en-US" sz="1800" b="1" dirty="0" smtClean="0"/>
            <a:t> atrium (</a:t>
          </a:r>
          <a:r>
            <a:rPr lang="en-US" sz="1800" b="1" dirty="0" err="1" smtClean="0"/>
            <a:t>Leter</a:t>
          </a:r>
          <a:r>
            <a:rPr lang="en-US" sz="1800" b="1" dirty="0" smtClean="0"/>
            <a:t> U, 13 Prodi + 3 </a:t>
          </a:r>
          <a:r>
            <a:rPr lang="en-US" sz="1800" b="1" dirty="0" err="1" smtClean="0"/>
            <a:t>Badan</a:t>
          </a:r>
          <a:r>
            <a:rPr lang="en-US" sz="1800" b="1" baseline="0" dirty="0" smtClean="0"/>
            <a:t> </a:t>
          </a:r>
          <a:r>
            <a:rPr lang="en-US" sz="1800" b="1" baseline="0" dirty="0" err="1" smtClean="0"/>
            <a:t>Lainnya</a:t>
          </a:r>
          <a:r>
            <a:rPr lang="en-US" sz="1800" b="1" baseline="0" dirty="0" smtClean="0"/>
            <a:t>) </a:t>
          </a:r>
          <a:r>
            <a:rPr lang="mr-IN" sz="1800" b="1" baseline="0" dirty="0" smtClean="0"/>
            <a:t>–</a:t>
          </a:r>
          <a:r>
            <a:rPr lang="en-US" sz="1800" b="1" baseline="0" dirty="0" smtClean="0"/>
            <a:t> </a:t>
          </a:r>
          <a:r>
            <a:rPr lang="en-US" sz="1800" b="1" baseline="0" dirty="0" err="1" smtClean="0">
              <a:solidFill>
                <a:schemeClr val="accent5">
                  <a:lumMod val="75000"/>
                </a:schemeClr>
              </a:solidFill>
            </a:rPr>
            <a:t>yg</a:t>
          </a:r>
          <a:r>
            <a:rPr lang="en-US" sz="1800" b="1" baseline="0" dirty="0" smtClean="0">
              <a:solidFill>
                <a:schemeClr val="accent5">
                  <a:lumMod val="75000"/>
                </a:schemeClr>
              </a:solidFill>
            </a:rPr>
            <a:t> </a:t>
          </a:r>
          <a:r>
            <a:rPr lang="en-US" sz="1800" b="1" baseline="0" dirty="0" err="1" smtClean="0">
              <a:solidFill>
                <a:schemeClr val="accent5">
                  <a:lumMod val="75000"/>
                </a:schemeClr>
              </a:solidFill>
            </a:rPr>
            <a:t>ditampilkan</a:t>
          </a:r>
          <a:r>
            <a:rPr lang="en-US" sz="1800" b="1" baseline="0" dirty="0" smtClean="0">
              <a:solidFill>
                <a:schemeClr val="accent5">
                  <a:lumMod val="75000"/>
                </a:schemeClr>
              </a:solidFill>
            </a:rPr>
            <a:t> </a:t>
          </a:r>
          <a:r>
            <a:rPr lang="en-US" sz="1800" b="1" baseline="0" dirty="0" err="1" smtClean="0">
              <a:solidFill>
                <a:schemeClr val="accent5">
                  <a:lumMod val="75000"/>
                </a:schemeClr>
              </a:solidFill>
            </a:rPr>
            <a:t>prodi</a:t>
          </a:r>
          <a:r>
            <a:rPr lang="en-US" sz="1800" b="1" baseline="0" dirty="0" smtClean="0">
              <a:solidFill>
                <a:schemeClr val="accent5">
                  <a:lumMod val="75000"/>
                </a:schemeClr>
              </a:solidFill>
            </a:rPr>
            <a:t> </a:t>
          </a:r>
          <a:r>
            <a:rPr lang="en-US" sz="1800" b="1" baseline="0" dirty="0" err="1" smtClean="0">
              <a:solidFill>
                <a:schemeClr val="accent5">
                  <a:lumMod val="75000"/>
                </a:schemeClr>
              </a:solidFill>
            </a:rPr>
            <a:t>apa</a:t>
          </a:r>
          <a:r>
            <a:rPr lang="en-US" sz="1800" b="1" baseline="0" dirty="0" smtClean="0">
              <a:solidFill>
                <a:schemeClr val="accent5">
                  <a:lumMod val="75000"/>
                </a:schemeClr>
              </a:solidFill>
            </a:rPr>
            <a:t>?</a:t>
          </a:r>
          <a:endParaRPr lang="en-US" sz="1800" b="1" dirty="0">
            <a:solidFill>
              <a:schemeClr val="accent5">
                <a:lumMod val="75000"/>
              </a:schemeClr>
            </a:solidFill>
          </a:endParaRPr>
        </a:p>
      </dgm:t>
    </dgm:pt>
    <dgm:pt modelId="{D7515385-ABA2-A543-A2CE-8DF5A980F2B5}" type="parTrans" cxnId="{C914200E-C306-644A-AA6C-10FEDC8ADD63}">
      <dgm:prSet/>
      <dgm:spPr/>
      <dgm:t>
        <a:bodyPr/>
        <a:lstStyle/>
        <a:p>
          <a:endParaRPr lang="en-US"/>
        </a:p>
      </dgm:t>
    </dgm:pt>
    <dgm:pt modelId="{DCFAA50F-F9A8-B246-8C31-20290FDC90D3}" type="sibTrans" cxnId="{C914200E-C306-644A-AA6C-10FEDC8ADD63}">
      <dgm:prSet/>
      <dgm:spPr/>
      <dgm:t>
        <a:bodyPr/>
        <a:lstStyle/>
        <a:p>
          <a:endParaRPr lang="en-US"/>
        </a:p>
      </dgm:t>
    </dgm:pt>
    <dgm:pt modelId="{CB198493-4B99-464E-8036-F8595F5488E8}">
      <dgm:prSet phldrT="[Text]" custT="1"/>
      <dgm:spPr/>
      <dgm:t>
        <a:bodyPr/>
        <a:lstStyle/>
        <a:p>
          <a:r>
            <a:rPr lang="en-US" sz="1800" b="1" dirty="0" err="1" smtClean="0"/>
            <a:t>Acara</a:t>
          </a:r>
          <a:r>
            <a:rPr lang="en-US" sz="1800" b="1" dirty="0" smtClean="0"/>
            <a:t> lain</a:t>
          </a:r>
          <a:r>
            <a:rPr lang="en-US" sz="1800" b="1" baseline="0" dirty="0" smtClean="0"/>
            <a:t> (di Tengah Atrium/ Auditorium)</a:t>
          </a:r>
          <a:endParaRPr lang="en-US" sz="1800" b="1" dirty="0"/>
        </a:p>
      </dgm:t>
    </dgm:pt>
    <dgm:pt modelId="{35EBD299-1918-F249-841F-F8DF080B0427}" type="parTrans" cxnId="{0B553B1F-5DF6-3E4C-9643-23C091DBF633}">
      <dgm:prSet/>
      <dgm:spPr/>
      <dgm:t>
        <a:bodyPr/>
        <a:lstStyle/>
        <a:p>
          <a:endParaRPr lang="en-US"/>
        </a:p>
      </dgm:t>
    </dgm:pt>
    <dgm:pt modelId="{CB5DFBA7-562D-D34B-80FF-539B2EB3812F}" type="sibTrans" cxnId="{0B553B1F-5DF6-3E4C-9643-23C091DBF633}">
      <dgm:prSet/>
      <dgm:spPr/>
      <dgm:t>
        <a:bodyPr/>
        <a:lstStyle/>
        <a:p>
          <a:endParaRPr lang="en-US"/>
        </a:p>
      </dgm:t>
    </dgm:pt>
    <dgm:pt modelId="{04BAEEC9-B04C-C64A-AA24-D52000051BF0}">
      <dgm:prSet phldrT="[Text]"/>
      <dgm:spPr/>
      <dgm:t>
        <a:bodyPr/>
        <a:lstStyle/>
        <a:p>
          <a:r>
            <a:rPr lang="en-US" dirty="0" smtClean="0"/>
            <a:t>Dana</a:t>
          </a:r>
          <a:endParaRPr lang="en-US" dirty="0"/>
        </a:p>
      </dgm:t>
    </dgm:pt>
    <dgm:pt modelId="{1C597A69-5E6E-3549-8236-FB3CCBD26CA0}" type="parTrans" cxnId="{F52B87DF-3AD8-D146-A2EA-D84BCCB84758}">
      <dgm:prSet/>
      <dgm:spPr/>
      <dgm:t>
        <a:bodyPr/>
        <a:lstStyle/>
        <a:p>
          <a:endParaRPr lang="en-US"/>
        </a:p>
      </dgm:t>
    </dgm:pt>
    <dgm:pt modelId="{5608CC9E-190E-FD4F-B48A-2C6EEB9621E6}" type="sibTrans" cxnId="{F52B87DF-3AD8-D146-A2EA-D84BCCB84758}">
      <dgm:prSet/>
      <dgm:spPr/>
      <dgm:t>
        <a:bodyPr/>
        <a:lstStyle/>
        <a:p>
          <a:endParaRPr lang="en-US"/>
        </a:p>
      </dgm:t>
    </dgm:pt>
    <dgm:pt modelId="{EC109CF9-623F-0D43-BAB5-1CE97782F09E}">
      <dgm:prSet phldrT="[Text]"/>
      <dgm:spPr/>
      <dgm:t>
        <a:bodyPr/>
        <a:lstStyle/>
        <a:p>
          <a:r>
            <a:rPr lang="en-US" dirty="0" smtClean="0"/>
            <a:t>7jt/</a:t>
          </a:r>
          <a:r>
            <a:rPr lang="en-US" baseline="0" dirty="0" smtClean="0"/>
            <a:t> Prodi (</a:t>
          </a:r>
          <a:r>
            <a:rPr lang="en-US" baseline="0" dirty="0" err="1" smtClean="0"/>
            <a:t>dikelola</a:t>
          </a:r>
          <a:r>
            <a:rPr lang="en-US" baseline="0" dirty="0" smtClean="0"/>
            <a:t> </a:t>
          </a:r>
          <a:r>
            <a:rPr lang="en-US" baseline="0" dirty="0" err="1" smtClean="0"/>
            <a:t>Fakultas</a:t>
          </a:r>
          <a:r>
            <a:rPr lang="en-US" baseline="0" dirty="0" smtClean="0"/>
            <a:t>) </a:t>
          </a:r>
          <a:endParaRPr lang="en-US" dirty="0"/>
        </a:p>
      </dgm:t>
    </dgm:pt>
    <dgm:pt modelId="{E219FCB7-4328-1A4B-A20F-BCA8287E3A9A}" type="parTrans" cxnId="{B2B5CE4E-0CB4-4A41-88EB-3E91F6200500}">
      <dgm:prSet/>
      <dgm:spPr/>
      <dgm:t>
        <a:bodyPr/>
        <a:lstStyle/>
        <a:p>
          <a:endParaRPr lang="en-US"/>
        </a:p>
      </dgm:t>
    </dgm:pt>
    <dgm:pt modelId="{FD59CBF8-8975-8340-B6C9-51DD0583B3B4}" type="sibTrans" cxnId="{B2B5CE4E-0CB4-4A41-88EB-3E91F6200500}">
      <dgm:prSet/>
      <dgm:spPr/>
      <dgm:t>
        <a:bodyPr/>
        <a:lstStyle/>
        <a:p>
          <a:endParaRPr lang="en-US"/>
        </a:p>
      </dgm:t>
    </dgm:pt>
    <dgm:pt modelId="{F1612E54-7ABB-B44B-B78E-904E8C7A3BCA}">
      <dgm:prSet phldrT="[Text]"/>
      <dgm:spPr/>
      <dgm:t>
        <a:bodyPr/>
        <a:lstStyle/>
        <a:p>
          <a:r>
            <a:rPr lang="en-US" dirty="0" smtClean="0"/>
            <a:t>7+7 = 14:3 = 4,6jt</a:t>
          </a:r>
          <a:endParaRPr lang="en-US" dirty="0"/>
        </a:p>
      </dgm:t>
    </dgm:pt>
    <dgm:pt modelId="{FB0B65FC-38BB-BC43-B666-CDDEC7894774}" type="parTrans" cxnId="{6BAC140E-E3AF-8840-A551-70CCD466C422}">
      <dgm:prSet/>
      <dgm:spPr/>
      <dgm:t>
        <a:bodyPr/>
        <a:lstStyle/>
        <a:p>
          <a:endParaRPr lang="en-US"/>
        </a:p>
      </dgm:t>
    </dgm:pt>
    <dgm:pt modelId="{C1E72702-1F52-9945-91B2-343426257676}" type="sibTrans" cxnId="{6BAC140E-E3AF-8840-A551-70CCD466C422}">
      <dgm:prSet/>
      <dgm:spPr/>
      <dgm:t>
        <a:bodyPr/>
        <a:lstStyle/>
        <a:p>
          <a:endParaRPr lang="en-US"/>
        </a:p>
      </dgm:t>
    </dgm:pt>
    <dgm:pt modelId="{B82680E0-CAED-6241-8676-5321F5E95360}">
      <dgm:prSet/>
      <dgm:spPr/>
      <dgm:t>
        <a:bodyPr/>
        <a:lstStyle/>
        <a:p>
          <a:r>
            <a:rPr lang="en-US" dirty="0" smtClean="0"/>
            <a:t>PIC : B. </a:t>
          </a:r>
          <a:r>
            <a:rPr lang="en-US" dirty="0" err="1" smtClean="0"/>
            <a:t>Neng</a:t>
          </a:r>
          <a:endParaRPr lang="en-US" dirty="0" smtClean="0"/>
        </a:p>
        <a:p>
          <a:r>
            <a:rPr lang="en-US" dirty="0" smtClean="0"/>
            <a:t>Isi</a:t>
          </a:r>
          <a:r>
            <a:rPr lang="en-US" baseline="0" dirty="0" smtClean="0"/>
            <a:t> : </a:t>
          </a:r>
          <a:r>
            <a:rPr lang="en-US" baseline="0" dirty="0" err="1" smtClean="0"/>
            <a:t>Karya</a:t>
          </a:r>
          <a:r>
            <a:rPr lang="en-US" baseline="0" dirty="0" smtClean="0"/>
            <a:t> </a:t>
          </a:r>
          <a:r>
            <a:rPr lang="en-US" baseline="0" dirty="0" err="1" smtClean="0"/>
            <a:t>mhss</a:t>
          </a:r>
          <a:r>
            <a:rPr lang="en-US" baseline="0" dirty="0" smtClean="0"/>
            <a:t>, </a:t>
          </a:r>
          <a:r>
            <a:rPr lang="en-US" baseline="0" dirty="0" err="1" smtClean="0"/>
            <a:t>Jual</a:t>
          </a:r>
          <a:r>
            <a:rPr lang="en-US" baseline="0" dirty="0" smtClean="0"/>
            <a:t> </a:t>
          </a:r>
          <a:r>
            <a:rPr lang="en-US" baseline="0" dirty="0" err="1" smtClean="0"/>
            <a:t>Mak</a:t>
          </a:r>
          <a:r>
            <a:rPr lang="en-US" baseline="0" dirty="0" smtClean="0"/>
            <a:t>/min, n market</a:t>
          </a:r>
          <a:endParaRPr lang="en-US" dirty="0"/>
        </a:p>
      </dgm:t>
    </dgm:pt>
    <dgm:pt modelId="{6BCCB3D2-5909-C249-8A5F-8EC3F201283D}" type="parTrans" cxnId="{D4CFA8F6-E324-5A47-8D96-A3BF363DDD04}">
      <dgm:prSet/>
      <dgm:spPr/>
    </dgm:pt>
    <dgm:pt modelId="{300BF769-7299-184D-B247-D1CF70292628}" type="sibTrans" cxnId="{D4CFA8F6-E324-5A47-8D96-A3BF363DDD04}">
      <dgm:prSet/>
      <dgm:spPr/>
    </dgm:pt>
    <dgm:pt modelId="{C3CE10FD-AF6D-C244-A8E2-34C3957B9CF4}">
      <dgm:prSet/>
      <dgm:spPr/>
      <dgm:t>
        <a:bodyPr/>
        <a:lstStyle/>
        <a:p>
          <a:r>
            <a:rPr lang="en-US" dirty="0" smtClean="0"/>
            <a:t>STAND</a:t>
          </a:r>
          <a:endParaRPr lang="en-US" dirty="0"/>
        </a:p>
      </dgm:t>
    </dgm:pt>
    <dgm:pt modelId="{824865DD-2A4E-B64D-89F4-4E6C1018145B}" type="parTrans" cxnId="{2FCDDD01-19AA-C14F-B38C-E730323E15A0}">
      <dgm:prSet/>
      <dgm:spPr/>
    </dgm:pt>
    <dgm:pt modelId="{DE627E49-48CF-A64B-8B35-90BD708775C5}" type="sibTrans" cxnId="{2FCDDD01-19AA-C14F-B38C-E730323E15A0}">
      <dgm:prSet/>
      <dgm:spPr/>
    </dgm:pt>
    <dgm:pt modelId="{26DDAA61-E7EA-784C-91D5-82290404A9CE}" type="pres">
      <dgm:prSet presAssocID="{794E8B13-526F-E645-8689-D7DAC056DB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847A21-E75F-0D4E-A97C-8CD5EB9627A7}" type="pres">
      <dgm:prSet presAssocID="{C5C7079C-8700-0C45-93A2-E1FAB6D7C402}" presName="linNode" presStyleCnt="0"/>
      <dgm:spPr/>
    </dgm:pt>
    <dgm:pt modelId="{83AC1D10-C57B-0244-AA7F-C9F8B8B7A234}" type="pres">
      <dgm:prSet presAssocID="{C5C7079C-8700-0C45-93A2-E1FAB6D7C40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28674-9B5D-7E44-8943-73F32A3E5157}" type="pres">
      <dgm:prSet presAssocID="{C5C7079C-8700-0C45-93A2-E1FAB6D7C40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E52A4-AADF-774B-A8AF-0B7313A43AFE}" type="pres">
      <dgm:prSet presAssocID="{70D30832-5BD3-2A47-82D1-B5D1D74D259F}" presName="sp" presStyleCnt="0"/>
      <dgm:spPr/>
    </dgm:pt>
    <dgm:pt modelId="{82847DBE-1324-FA49-8AC0-3FCC789C60D6}" type="pres">
      <dgm:prSet presAssocID="{96143FEF-0B49-4B40-AEDE-B025D160A596}" presName="linNode" presStyleCnt="0"/>
      <dgm:spPr/>
    </dgm:pt>
    <dgm:pt modelId="{B48E3ADD-9B38-3C45-82E9-6A0B1E170906}" type="pres">
      <dgm:prSet presAssocID="{96143FEF-0B49-4B40-AEDE-B025D160A59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FE2D7-FAA0-6543-9DB5-84F07A974051}" type="pres">
      <dgm:prSet presAssocID="{96143FEF-0B49-4B40-AEDE-B025D160A596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7F65F-E58F-AE45-8ED6-DFDB174433B0}" type="pres">
      <dgm:prSet presAssocID="{3CB20A31-EE7A-D44E-A364-117FBCD015F6}" presName="sp" presStyleCnt="0"/>
      <dgm:spPr/>
    </dgm:pt>
    <dgm:pt modelId="{32DE03C0-0B16-B547-B65A-D93312EE35DE}" type="pres">
      <dgm:prSet presAssocID="{C3CE10FD-AF6D-C244-A8E2-34C3957B9CF4}" presName="linNode" presStyleCnt="0"/>
      <dgm:spPr/>
    </dgm:pt>
    <dgm:pt modelId="{7899416C-CC1F-4A4D-895A-7408BDB5501B}" type="pres">
      <dgm:prSet presAssocID="{C3CE10FD-AF6D-C244-A8E2-34C3957B9CF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7FDE1C-5DB3-0449-9220-C503C46FE2E1}" type="pres">
      <dgm:prSet presAssocID="{C3CE10FD-AF6D-C244-A8E2-34C3957B9CF4}" presName="descendantText" presStyleLbl="alignAccFollowNode1" presStyleIdx="2" presStyleCnt="4">
        <dgm:presLayoutVars>
          <dgm:bulletEnabled val="1"/>
        </dgm:presLayoutVars>
      </dgm:prSet>
      <dgm:spPr/>
    </dgm:pt>
    <dgm:pt modelId="{372FE61C-E611-6A45-92B6-A1488B42B12B}" type="pres">
      <dgm:prSet presAssocID="{DE627E49-48CF-A64B-8B35-90BD708775C5}" presName="sp" presStyleCnt="0"/>
      <dgm:spPr/>
    </dgm:pt>
    <dgm:pt modelId="{AF2FEF16-A7DE-264D-8103-2C5B70DE301E}" type="pres">
      <dgm:prSet presAssocID="{04BAEEC9-B04C-C64A-AA24-D52000051BF0}" presName="linNode" presStyleCnt="0"/>
      <dgm:spPr/>
    </dgm:pt>
    <dgm:pt modelId="{13C6AEA9-0FEC-5246-B1C5-BC3B64409E7D}" type="pres">
      <dgm:prSet presAssocID="{04BAEEC9-B04C-C64A-AA24-D52000051BF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5A23F-2ABE-5C4F-902A-F616A7092689}" type="pres">
      <dgm:prSet presAssocID="{04BAEEC9-B04C-C64A-AA24-D52000051BF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5DA346-5C21-3242-A017-963D261CB647}" srcId="{794E8B13-526F-E645-8689-D7DAC056DB7B}" destId="{96143FEF-0B49-4B40-AEDE-B025D160A596}" srcOrd="1" destOrd="0" parTransId="{8A123A06-9969-EA40-9A01-DDD871EB4BCE}" sibTransId="{3CB20A31-EE7A-D44E-A364-117FBCD015F6}"/>
    <dgm:cxn modelId="{D4B158B6-DF2D-9942-BBBC-47AD7604B078}" type="presOf" srcId="{7D86D11F-9B6D-1445-A68A-FF9629D26256}" destId="{96128674-9B5D-7E44-8943-73F32A3E5157}" srcOrd="0" destOrd="0" presId="urn:microsoft.com/office/officeart/2005/8/layout/vList5"/>
    <dgm:cxn modelId="{F52B87DF-3AD8-D146-A2EA-D84BCCB84758}" srcId="{794E8B13-526F-E645-8689-D7DAC056DB7B}" destId="{04BAEEC9-B04C-C64A-AA24-D52000051BF0}" srcOrd="3" destOrd="0" parTransId="{1C597A69-5E6E-3549-8236-FB3CCBD26CA0}" sibTransId="{5608CC9E-190E-FD4F-B48A-2C6EEB9621E6}"/>
    <dgm:cxn modelId="{8567275A-3D51-2B4B-902D-20976A12FCB7}" type="presOf" srcId="{C3CE10FD-AF6D-C244-A8E2-34C3957B9CF4}" destId="{7899416C-CC1F-4A4D-895A-7408BDB5501B}" srcOrd="0" destOrd="0" presId="urn:microsoft.com/office/officeart/2005/8/layout/vList5"/>
    <dgm:cxn modelId="{D03103FB-0B7B-C64B-9855-C992535319BE}" type="presOf" srcId="{96143FEF-0B49-4B40-AEDE-B025D160A596}" destId="{B48E3ADD-9B38-3C45-82E9-6A0B1E170906}" srcOrd="0" destOrd="0" presId="urn:microsoft.com/office/officeart/2005/8/layout/vList5"/>
    <dgm:cxn modelId="{424D6E33-1508-7F42-9529-90952A2E1C83}" type="presOf" srcId="{04BAEEC9-B04C-C64A-AA24-D52000051BF0}" destId="{13C6AEA9-0FEC-5246-B1C5-BC3B64409E7D}" srcOrd="0" destOrd="0" presId="urn:microsoft.com/office/officeart/2005/8/layout/vList5"/>
    <dgm:cxn modelId="{024799A6-7988-6C40-84A7-6EB835190A01}" type="presOf" srcId="{DF5F05BF-1787-BF40-8B3E-BFEBF59CCDB4}" destId="{B7AFE2D7-FAA0-6543-9DB5-84F07A974051}" srcOrd="0" destOrd="0" presId="urn:microsoft.com/office/officeart/2005/8/layout/vList5"/>
    <dgm:cxn modelId="{0B553B1F-5DF6-3E4C-9643-23C091DBF633}" srcId="{96143FEF-0B49-4B40-AEDE-B025D160A596}" destId="{CB198493-4B99-464E-8036-F8595F5488E8}" srcOrd="1" destOrd="0" parTransId="{35EBD299-1918-F249-841F-F8DF080B0427}" sibTransId="{CB5DFBA7-562D-D34B-80FF-539B2EB3812F}"/>
    <dgm:cxn modelId="{48C7BA69-E2C4-4C4A-A024-CEA184DD31DD}" type="presOf" srcId="{C5C7079C-8700-0C45-93A2-E1FAB6D7C402}" destId="{83AC1D10-C57B-0244-AA7F-C9F8B8B7A234}" srcOrd="0" destOrd="0" presId="urn:microsoft.com/office/officeart/2005/8/layout/vList5"/>
    <dgm:cxn modelId="{9BFF17EA-DEF0-C84C-A148-5E27185C6A73}" type="presOf" srcId="{794E8B13-526F-E645-8689-D7DAC056DB7B}" destId="{26DDAA61-E7EA-784C-91D5-82290404A9CE}" srcOrd="0" destOrd="0" presId="urn:microsoft.com/office/officeart/2005/8/layout/vList5"/>
    <dgm:cxn modelId="{6983357B-D644-6A42-BB01-6608673BC350}" srcId="{C5C7079C-8700-0C45-93A2-E1FAB6D7C402}" destId="{7D86D11F-9B6D-1445-A68A-FF9629D26256}" srcOrd="0" destOrd="0" parTransId="{C734645A-A7BF-1C4B-810C-E22616AE292E}" sibTransId="{AA1BBD70-4860-BF4E-BD15-E88DD5FF000F}"/>
    <dgm:cxn modelId="{2FCDDD01-19AA-C14F-B38C-E730323E15A0}" srcId="{794E8B13-526F-E645-8689-D7DAC056DB7B}" destId="{C3CE10FD-AF6D-C244-A8E2-34C3957B9CF4}" srcOrd="2" destOrd="0" parTransId="{824865DD-2A4E-B64D-89F4-4E6C1018145B}" sibTransId="{DE627E49-48CF-A64B-8B35-90BD708775C5}"/>
    <dgm:cxn modelId="{4C977491-D341-DA40-9A5A-7D97E5F4AE7A}" type="presOf" srcId="{CB198493-4B99-464E-8036-F8595F5488E8}" destId="{B7AFE2D7-FAA0-6543-9DB5-84F07A974051}" srcOrd="0" destOrd="1" presId="urn:microsoft.com/office/officeart/2005/8/layout/vList5"/>
    <dgm:cxn modelId="{D4CFA8F6-E324-5A47-8D96-A3BF363DDD04}" srcId="{C3CE10FD-AF6D-C244-A8E2-34C3957B9CF4}" destId="{B82680E0-CAED-6241-8676-5321F5E95360}" srcOrd="0" destOrd="0" parTransId="{6BCCB3D2-5909-C249-8A5F-8EC3F201283D}" sibTransId="{300BF769-7299-184D-B247-D1CF70292628}"/>
    <dgm:cxn modelId="{98E7B5A2-7B43-F642-8AC0-153D708AB333}" type="presOf" srcId="{B82680E0-CAED-6241-8676-5321F5E95360}" destId="{A67FDE1C-5DB3-0449-9220-C503C46FE2E1}" srcOrd="0" destOrd="0" presId="urn:microsoft.com/office/officeart/2005/8/layout/vList5"/>
    <dgm:cxn modelId="{C914200E-C306-644A-AA6C-10FEDC8ADD63}" srcId="{96143FEF-0B49-4B40-AEDE-B025D160A596}" destId="{DF5F05BF-1787-BF40-8B3E-BFEBF59CCDB4}" srcOrd="0" destOrd="0" parTransId="{D7515385-ABA2-A543-A2CE-8DF5A980F2B5}" sibTransId="{DCFAA50F-F9A8-B246-8C31-20290FDC90D3}"/>
    <dgm:cxn modelId="{F17B726B-656F-0746-A3EF-C81F2D4F5CA7}" srcId="{794E8B13-526F-E645-8689-D7DAC056DB7B}" destId="{C5C7079C-8700-0C45-93A2-E1FAB6D7C402}" srcOrd="0" destOrd="0" parTransId="{316A32BF-419E-D346-9802-D06074F49CA0}" sibTransId="{70D30832-5BD3-2A47-82D1-B5D1D74D259F}"/>
    <dgm:cxn modelId="{B2B5CE4E-0CB4-4A41-88EB-3E91F6200500}" srcId="{04BAEEC9-B04C-C64A-AA24-D52000051BF0}" destId="{EC109CF9-623F-0D43-BAB5-1CE97782F09E}" srcOrd="0" destOrd="0" parTransId="{E219FCB7-4328-1A4B-A20F-BCA8287E3A9A}" sibTransId="{FD59CBF8-8975-8340-B6C9-51DD0583B3B4}"/>
    <dgm:cxn modelId="{B89F7CFA-515D-D64A-99F0-7C8A85CDABAC}" type="presOf" srcId="{EC109CF9-623F-0D43-BAB5-1CE97782F09E}" destId="{F825A23F-2ABE-5C4F-902A-F616A7092689}" srcOrd="0" destOrd="0" presId="urn:microsoft.com/office/officeart/2005/8/layout/vList5"/>
    <dgm:cxn modelId="{CDF49E86-BB9A-7643-87E0-9F766D523D0A}" type="presOf" srcId="{F1612E54-7ABB-B44B-B78E-904E8C7A3BCA}" destId="{F825A23F-2ABE-5C4F-902A-F616A7092689}" srcOrd="0" destOrd="1" presId="urn:microsoft.com/office/officeart/2005/8/layout/vList5"/>
    <dgm:cxn modelId="{495A6FAF-4D7A-EA41-ABAA-EC866D3D25B2}" type="presOf" srcId="{6D6B36B9-8A15-9E4A-BF01-2C94866C81FC}" destId="{96128674-9B5D-7E44-8943-73F32A3E5157}" srcOrd="0" destOrd="1" presId="urn:microsoft.com/office/officeart/2005/8/layout/vList5"/>
    <dgm:cxn modelId="{0F35788C-1FC7-AD47-8CA3-356EF6CBCC83}" srcId="{C5C7079C-8700-0C45-93A2-E1FAB6D7C402}" destId="{6D6B36B9-8A15-9E4A-BF01-2C94866C81FC}" srcOrd="1" destOrd="0" parTransId="{5AA9DC01-67E8-FB4D-9F91-1C87C14FC5DA}" sibTransId="{529572B2-8D84-E445-921B-712888164FCC}"/>
    <dgm:cxn modelId="{6BAC140E-E3AF-8840-A551-70CCD466C422}" srcId="{04BAEEC9-B04C-C64A-AA24-D52000051BF0}" destId="{F1612E54-7ABB-B44B-B78E-904E8C7A3BCA}" srcOrd="1" destOrd="0" parTransId="{FB0B65FC-38BB-BC43-B666-CDDEC7894774}" sibTransId="{C1E72702-1F52-9945-91B2-343426257676}"/>
    <dgm:cxn modelId="{616EAEFF-AFC7-CC47-8D10-CAB3CC38C1BC}" type="presParOf" srcId="{26DDAA61-E7EA-784C-91D5-82290404A9CE}" destId="{3D847A21-E75F-0D4E-A97C-8CD5EB9627A7}" srcOrd="0" destOrd="0" presId="urn:microsoft.com/office/officeart/2005/8/layout/vList5"/>
    <dgm:cxn modelId="{9B1B2ED6-855C-F742-9A72-A0AA66D75006}" type="presParOf" srcId="{3D847A21-E75F-0D4E-A97C-8CD5EB9627A7}" destId="{83AC1D10-C57B-0244-AA7F-C9F8B8B7A234}" srcOrd="0" destOrd="0" presId="urn:microsoft.com/office/officeart/2005/8/layout/vList5"/>
    <dgm:cxn modelId="{25332A51-A87B-1943-9EB6-BF4BB26DD6B7}" type="presParOf" srcId="{3D847A21-E75F-0D4E-A97C-8CD5EB9627A7}" destId="{96128674-9B5D-7E44-8943-73F32A3E5157}" srcOrd="1" destOrd="0" presId="urn:microsoft.com/office/officeart/2005/8/layout/vList5"/>
    <dgm:cxn modelId="{F29C0F16-1A83-0D46-9DF4-D5C1F2F7FA67}" type="presParOf" srcId="{26DDAA61-E7EA-784C-91D5-82290404A9CE}" destId="{124E52A4-AADF-774B-A8AF-0B7313A43AFE}" srcOrd="1" destOrd="0" presId="urn:microsoft.com/office/officeart/2005/8/layout/vList5"/>
    <dgm:cxn modelId="{7842FF33-4677-184F-AFF0-A32D0F9C00C1}" type="presParOf" srcId="{26DDAA61-E7EA-784C-91D5-82290404A9CE}" destId="{82847DBE-1324-FA49-8AC0-3FCC789C60D6}" srcOrd="2" destOrd="0" presId="urn:microsoft.com/office/officeart/2005/8/layout/vList5"/>
    <dgm:cxn modelId="{1F2C747B-4F70-9348-B4B8-456B0FA56096}" type="presParOf" srcId="{82847DBE-1324-FA49-8AC0-3FCC789C60D6}" destId="{B48E3ADD-9B38-3C45-82E9-6A0B1E170906}" srcOrd="0" destOrd="0" presId="urn:microsoft.com/office/officeart/2005/8/layout/vList5"/>
    <dgm:cxn modelId="{F6AF60DB-1216-9046-8F86-B9E0EB5013B3}" type="presParOf" srcId="{82847DBE-1324-FA49-8AC0-3FCC789C60D6}" destId="{B7AFE2D7-FAA0-6543-9DB5-84F07A974051}" srcOrd="1" destOrd="0" presId="urn:microsoft.com/office/officeart/2005/8/layout/vList5"/>
    <dgm:cxn modelId="{6C49C8AE-C8F4-3749-8EA9-EF8392E04629}" type="presParOf" srcId="{26DDAA61-E7EA-784C-91D5-82290404A9CE}" destId="{D097F65F-E58F-AE45-8ED6-DFDB174433B0}" srcOrd="3" destOrd="0" presId="urn:microsoft.com/office/officeart/2005/8/layout/vList5"/>
    <dgm:cxn modelId="{2969EAD0-264D-7642-AB5F-49D9FE12946E}" type="presParOf" srcId="{26DDAA61-E7EA-784C-91D5-82290404A9CE}" destId="{32DE03C0-0B16-B547-B65A-D93312EE35DE}" srcOrd="4" destOrd="0" presId="urn:microsoft.com/office/officeart/2005/8/layout/vList5"/>
    <dgm:cxn modelId="{C720E36B-201C-3849-9FB9-0E16C2F777C3}" type="presParOf" srcId="{32DE03C0-0B16-B547-B65A-D93312EE35DE}" destId="{7899416C-CC1F-4A4D-895A-7408BDB5501B}" srcOrd="0" destOrd="0" presId="urn:microsoft.com/office/officeart/2005/8/layout/vList5"/>
    <dgm:cxn modelId="{70216035-8AFC-6044-A8E7-4C7E901E1F2A}" type="presParOf" srcId="{32DE03C0-0B16-B547-B65A-D93312EE35DE}" destId="{A67FDE1C-5DB3-0449-9220-C503C46FE2E1}" srcOrd="1" destOrd="0" presId="urn:microsoft.com/office/officeart/2005/8/layout/vList5"/>
    <dgm:cxn modelId="{7DE7065B-A724-4040-86A2-BEBEA1436450}" type="presParOf" srcId="{26DDAA61-E7EA-784C-91D5-82290404A9CE}" destId="{372FE61C-E611-6A45-92B6-A1488B42B12B}" srcOrd="5" destOrd="0" presId="urn:microsoft.com/office/officeart/2005/8/layout/vList5"/>
    <dgm:cxn modelId="{FAD79697-CE1A-8B48-85BB-BCE996FC6DAF}" type="presParOf" srcId="{26DDAA61-E7EA-784C-91D5-82290404A9CE}" destId="{AF2FEF16-A7DE-264D-8103-2C5B70DE301E}" srcOrd="6" destOrd="0" presId="urn:microsoft.com/office/officeart/2005/8/layout/vList5"/>
    <dgm:cxn modelId="{F87EA180-1DE7-8C45-8FAE-5AFBEC8774B9}" type="presParOf" srcId="{AF2FEF16-A7DE-264D-8103-2C5B70DE301E}" destId="{13C6AEA9-0FEC-5246-B1C5-BC3B64409E7D}" srcOrd="0" destOrd="0" presId="urn:microsoft.com/office/officeart/2005/8/layout/vList5"/>
    <dgm:cxn modelId="{513F1755-EF73-6244-B06B-A10FB19A2F64}" type="presParOf" srcId="{AF2FEF16-A7DE-264D-8103-2C5B70DE301E}" destId="{F825A23F-2ABE-5C4F-902A-F616A709268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D32940-BB60-E140-9185-9B5F97CE2CFD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02523-7481-2C46-9EF7-BB9D16DCB06F}">
      <dgm:prSet phldrT="[Text]"/>
      <dgm:spPr/>
      <dgm:t>
        <a:bodyPr/>
        <a:lstStyle/>
        <a:p>
          <a:r>
            <a:rPr lang="en-US" dirty="0" err="1" smtClean="0"/>
            <a:t>Kegiatan</a:t>
          </a:r>
          <a:endParaRPr lang="en-US" dirty="0"/>
        </a:p>
      </dgm:t>
    </dgm:pt>
    <dgm:pt modelId="{3E57BF24-8D06-4F4C-AA44-56F96DCDCF85}" type="parTrans" cxnId="{DB0DBCE9-6FE7-EA40-AEBF-E49EF4A475C5}">
      <dgm:prSet/>
      <dgm:spPr/>
      <dgm:t>
        <a:bodyPr/>
        <a:lstStyle/>
        <a:p>
          <a:endParaRPr lang="en-US"/>
        </a:p>
      </dgm:t>
    </dgm:pt>
    <dgm:pt modelId="{24EC621A-C313-ED4C-B779-CD88551678FB}" type="sibTrans" cxnId="{DB0DBCE9-6FE7-EA40-AEBF-E49EF4A475C5}">
      <dgm:prSet/>
      <dgm:spPr/>
      <dgm:t>
        <a:bodyPr/>
        <a:lstStyle/>
        <a:p>
          <a:endParaRPr lang="en-US"/>
        </a:p>
      </dgm:t>
    </dgm:pt>
    <dgm:pt modelId="{7C9B6B3D-4069-F649-8C1F-AB4E0DCA4920}">
      <dgm:prSet phldrT="[Text]"/>
      <dgm:spPr/>
      <dgm:t>
        <a:bodyPr/>
        <a:lstStyle/>
        <a:p>
          <a:r>
            <a:rPr lang="en-US" dirty="0" smtClean="0"/>
            <a:t>Smart and Fun Quiz </a:t>
          </a:r>
          <a:r>
            <a:rPr lang="mr-IN" dirty="0" smtClean="0"/>
            <a:t>–</a:t>
          </a:r>
          <a:r>
            <a:rPr lang="en-US" dirty="0" smtClean="0"/>
            <a:t> 10 </a:t>
          </a:r>
          <a:r>
            <a:rPr lang="en-US" dirty="0" err="1" smtClean="0"/>
            <a:t>Maret</a:t>
          </a:r>
          <a:r>
            <a:rPr lang="en-US" dirty="0" smtClean="0"/>
            <a:t> 2018</a:t>
          </a:r>
          <a:endParaRPr lang="en-US" dirty="0"/>
        </a:p>
      </dgm:t>
    </dgm:pt>
    <dgm:pt modelId="{AA248ADA-B515-FC4E-A375-E6AE09B5F646}" type="parTrans" cxnId="{3C55A3BF-396B-8F43-93F3-13AD7D0E014E}">
      <dgm:prSet/>
      <dgm:spPr/>
      <dgm:t>
        <a:bodyPr/>
        <a:lstStyle/>
        <a:p>
          <a:endParaRPr lang="en-US"/>
        </a:p>
      </dgm:t>
    </dgm:pt>
    <dgm:pt modelId="{3BB572F8-BCD2-574F-BE36-BCD095EC8C6B}" type="sibTrans" cxnId="{3C55A3BF-396B-8F43-93F3-13AD7D0E014E}">
      <dgm:prSet/>
      <dgm:spPr/>
      <dgm:t>
        <a:bodyPr/>
        <a:lstStyle/>
        <a:p>
          <a:endParaRPr lang="en-US"/>
        </a:p>
      </dgm:t>
    </dgm:pt>
    <dgm:pt modelId="{E982D43F-C806-DF41-9A9A-246A1CADF5F9}">
      <dgm:prSet phldrT="[Text]"/>
      <dgm:spPr/>
      <dgm:t>
        <a:bodyPr/>
        <a:lstStyle/>
        <a:p>
          <a:r>
            <a:rPr lang="en-US" dirty="0" err="1" smtClean="0"/>
            <a:t>Peserta</a:t>
          </a:r>
          <a:r>
            <a:rPr lang="en-US" dirty="0" smtClean="0"/>
            <a:t> : </a:t>
          </a:r>
          <a:r>
            <a:rPr lang="en-US" dirty="0" err="1" smtClean="0"/>
            <a:t>Siswa</a:t>
          </a:r>
          <a:r>
            <a:rPr lang="en-US" dirty="0" smtClean="0"/>
            <a:t> SMA (1 </a:t>
          </a:r>
          <a:r>
            <a:rPr lang="en-US" dirty="0" err="1" smtClean="0"/>
            <a:t>kelompok</a:t>
          </a:r>
          <a:r>
            <a:rPr lang="en-US" baseline="0" dirty="0" smtClean="0"/>
            <a:t> 3 </a:t>
          </a:r>
          <a:r>
            <a:rPr lang="en-US" baseline="0" dirty="0" err="1" smtClean="0"/>
            <a:t>siswa</a:t>
          </a:r>
          <a:r>
            <a:rPr lang="en-US" baseline="0" dirty="0" smtClean="0"/>
            <a:t>)</a:t>
          </a:r>
        </a:p>
        <a:p>
          <a:r>
            <a:rPr lang="en-US" baseline="0" dirty="0" err="1" smtClean="0"/>
            <a:t>Bidang</a:t>
          </a:r>
          <a:r>
            <a:rPr lang="en-US" baseline="0" dirty="0" smtClean="0"/>
            <a:t> </a:t>
          </a:r>
          <a:r>
            <a:rPr lang="en-US" baseline="0" dirty="0" err="1" smtClean="0"/>
            <a:t>lomba</a:t>
          </a:r>
          <a:r>
            <a:rPr lang="en-US" baseline="0" dirty="0" smtClean="0"/>
            <a:t> : </a:t>
          </a:r>
          <a:r>
            <a:rPr lang="en-US" baseline="0" dirty="0" err="1" smtClean="0"/>
            <a:t>Pengetahuan</a:t>
          </a:r>
          <a:r>
            <a:rPr lang="en-US" baseline="0" dirty="0" smtClean="0"/>
            <a:t> </a:t>
          </a:r>
          <a:r>
            <a:rPr lang="en-US" baseline="0" dirty="0" err="1" smtClean="0"/>
            <a:t>Umum</a:t>
          </a:r>
          <a:endParaRPr lang="en-US" dirty="0"/>
        </a:p>
      </dgm:t>
    </dgm:pt>
    <dgm:pt modelId="{4F333651-C10C-0D49-B320-84EE5F0C1ACE}" type="parTrans" cxnId="{CE1DE9DA-E1C1-A04B-929D-126EE625A3AA}">
      <dgm:prSet/>
      <dgm:spPr/>
      <dgm:t>
        <a:bodyPr/>
        <a:lstStyle/>
        <a:p>
          <a:endParaRPr lang="en-US"/>
        </a:p>
      </dgm:t>
    </dgm:pt>
    <dgm:pt modelId="{F8363B3E-AFCF-9242-868F-B309201CD3B8}" type="sibTrans" cxnId="{CE1DE9DA-E1C1-A04B-929D-126EE625A3AA}">
      <dgm:prSet/>
      <dgm:spPr/>
      <dgm:t>
        <a:bodyPr/>
        <a:lstStyle/>
        <a:p>
          <a:endParaRPr lang="en-US"/>
        </a:p>
      </dgm:t>
    </dgm:pt>
    <dgm:pt modelId="{88D9BEFE-60E8-3F4F-BADC-F4427F222E3A}">
      <dgm:prSet phldrT="[Text]"/>
      <dgm:spPr/>
      <dgm:t>
        <a:bodyPr/>
        <a:lstStyle/>
        <a:p>
          <a:r>
            <a:rPr lang="en-US" dirty="0" err="1" smtClean="0"/>
            <a:t>Kepanitiaan</a:t>
          </a:r>
          <a:endParaRPr lang="en-US" dirty="0"/>
        </a:p>
      </dgm:t>
    </dgm:pt>
    <dgm:pt modelId="{D3D12DA8-01FA-A548-96AA-18A21A76BA4F}" type="parTrans" cxnId="{A8CA4DEB-B784-A942-8FE1-D1832B8F2813}">
      <dgm:prSet/>
      <dgm:spPr/>
      <dgm:t>
        <a:bodyPr/>
        <a:lstStyle/>
        <a:p>
          <a:endParaRPr lang="en-US"/>
        </a:p>
      </dgm:t>
    </dgm:pt>
    <dgm:pt modelId="{12D460D0-8E98-9D46-9BED-6FB29A0AA0A5}" type="sibTrans" cxnId="{A8CA4DEB-B784-A942-8FE1-D1832B8F2813}">
      <dgm:prSet/>
      <dgm:spPr/>
      <dgm:t>
        <a:bodyPr/>
        <a:lstStyle/>
        <a:p>
          <a:endParaRPr lang="en-US"/>
        </a:p>
      </dgm:t>
    </dgm:pt>
    <dgm:pt modelId="{B024BD73-70FD-214F-B2C3-60BCF4C78B3F}">
      <dgm:prSet phldrT="[Text]"/>
      <dgm:spPr/>
      <dgm:t>
        <a:bodyPr/>
        <a:lstStyle/>
        <a:p>
          <a:r>
            <a:rPr lang="en-US" dirty="0" err="1" smtClean="0"/>
            <a:t>Ketua</a:t>
          </a:r>
          <a:r>
            <a:rPr lang="en-US" dirty="0" smtClean="0"/>
            <a:t> PIC </a:t>
          </a:r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smtClean="0"/>
            <a:t>: B. </a:t>
          </a:r>
          <a:r>
            <a:rPr lang="en-US" dirty="0" err="1" smtClean="0"/>
            <a:t>Winda</a:t>
          </a:r>
          <a:endParaRPr lang="en-US" dirty="0"/>
        </a:p>
      </dgm:t>
    </dgm:pt>
    <dgm:pt modelId="{544B053A-6B66-C04E-9205-AED0FF550DA8}" type="parTrans" cxnId="{D785BE8F-B512-4440-98C6-D634217EB9BA}">
      <dgm:prSet/>
      <dgm:spPr/>
      <dgm:t>
        <a:bodyPr/>
        <a:lstStyle/>
        <a:p>
          <a:endParaRPr lang="en-US"/>
        </a:p>
      </dgm:t>
    </dgm:pt>
    <dgm:pt modelId="{7040460E-2965-804E-885D-D05DE63CC930}" type="sibTrans" cxnId="{D785BE8F-B512-4440-98C6-D634217EB9BA}">
      <dgm:prSet/>
      <dgm:spPr/>
      <dgm:t>
        <a:bodyPr/>
        <a:lstStyle/>
        <a:p>
          <a:endParaRPr lang="en-US"/>
        </a:p>
      </dgm:t>
    </dgm:pt>
    <dgm:pt modelId="{78598757-778A-584C-B42B-38A60DE9EFE4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Ketua</a:t>
          </a:r>
          <a:r>
            <a:rPr lang="en-US" dirty="0" smtClean="0"/>
            <a:t> PIC </a:t>
          </a:r>
          <a:r>
            <a:rPr lang="en-US" dirty="0" err="1" smtClean="0"/>
            <a:t>Mahasiswa</a:t>
          </a:r>
          <a:r>
            <a:rPr lang="en-US" dirty="0" smtClean="0"/>
            <a:t> :</a:t>
          </a:r>
          <a:endParaRPr lang="en-US" dirty="0"/>
        </a:p>
      </dgm:t>
    </dgm:pt>
    <dgm:pt modelId="{6C5BEB72-6E82-BF42-B884-192F7A544E98}" type="parTrans" cxnId="{3B05B881-BB76-464E-8427-EA2EC79C320E}">
      <dgm:prSet/>
      <dgm:spPr/>
      <dgm:t>
        <a:bodyPr/>
        <a:lstStyle/>
        <a:p>
          <a:endParaRPr lang="en-US"/>
        </a:p>
      </dgm:t>
    </dgm:pt>
    <dgm:pt modelId="{238DBA85-56A3-6B45-80DB-A26A49B41C58}" type="sibTrans" cxnId="{3B05B881-BB76-464E-8427-EA2EC79C320E}">
      <dgm:prSet/>
      <dgm:spPr/>
      <dgm:t>
        <a:bodyPr/>
        <a:lstStyle/>
        <a:p>
          <a:endParaRPr lang="en-US"/>
        </a:p>
      </dgm:t>
    </dgm:pt>
    <dgm:pt modelId="{D731EAC0-CE09-D043-8DA3-C1D26D63370E}">
      <dgm:prSet phldrT="[Text]"/>
      <dgm:spPr/>
      <dgm:t>
        <a:bodyPr/>
        <a:lstStyle/>
        <a:p>
          <a:r>
            <a:rPr lang="en-US" dirty="0" smtClean="0"/>
            <a:t>Dana</a:t>
          </a:r>
          <a:endParaRPr lang="en-US" dirty="0"/>
        </a:p>
      </dgm:t>
    </dgm:pt>
    <dgm:pt modelId="{30FD942D-FDA4-0E46-8898-3CADFD161766}" type="parTrans" cxnId="{B2D466BB-C0A8-9C4F-AA2E-7D2FB908102C}">
      <dgm:prSet/>
      <dgm:spPr/>
      <dgm:t>
        <a:bodyPr/>
        <a:lstStyle/>
        <a:p>
          <a:endParaRPr lang="en-US"/>
        </a:p>
      </dgm:t>
    </dgm:pt>
    <dgm:pt modelId="{15BCFBA4-8384-6746-81F8-1BD34B55C567}" type="sibTrans" cxnId="{B2D466BB-C0A8-9C4F-AA2E-7D2FB908102C}">
      <dgm:prSet/>
      <dgm:spPr/>
      <dgm:t>
        <a:bodyPr/>
        <a:lstStyle/>
        <a:p>
          <a:endParaRPr lang="en-US"/>
        </a:p>
      </dgm:t>
    </dgm:pt>
    <dgm:pt modelId="{2C2CE74D-3C44-BF4B-ABEB-AC7DB4C140DD}">
      <dgm:prSet phldrT="[Text]"/>
      <dgm:spPr/>
      <dgm:t>
        <a:bodyPr/>
        <a:lstStyle/>
        <a:p>
          <a:r>
            <a:rPr lang="en-US" dirty="0" smtClean="0"/>
            <a:t>Modal : 4,6 </a:t>
          </a:r>
          <a:r>
            <a:rPr lang="en-US" dirty="0" err="1" smtClean="0"/>
            <a:t>juta</a:t>
          </a:r>
          <a:endParaRPr lang="en-US" dirty="0"/>
        </a:p>
      </dgm:t>
    </dgm:pt>
    <dgm:pt modelId="{2EDB7BA9-191D-054F-9D00-7CC06E615D26}" type="parTrans" cxnId="{4538C473-6B66-7342-A092-DF0B16020E87}">
      <dgm:prSet/>
      <dgm:spPr/>
      <dgm:t>
        <a:bodyPr/>
        <a:lstStyle/>
        <a:p>
          <a:endParaRPr lang="en-US"/>
        </a:p>
      </dgm:t>
    </dgm:pt>
    <dgm:pt modelId="{A46C505D-F62B-9240-80EF-E3E7915555A0}" type="sibTrans" cxnId="{4538C473-6B66-7342-A092-DF0B16020E87}">
      <dgm:prSet/>
      <dgm:spPr/>
      <dgm:t>
        <a:bodyPr/>
        <a:lstStyle/>
        <a:p>
          <a:endParaRPr lang="en-US"/>
        </a:p>
      </dgm:t>
    </dgm:pt>
    <dgm:pt modelId="{EC69440A-61DD-E642-89F9-DD03BCB360FE}">
      <dgm:prSet phldrT="[Text]"/>
      <dgm:spPr/>
      <dgm:t>
        <a:bodyPr/>
        <a:lstStyle/>
        <a:p>
          <a:r>
            <a:rPr lang="en-US" dirty="0" smtClean="0"/>
            <a:t> Sponsor ? </a:t>
          </a:r>
          <a:endParaRPr lang="en-US" dirty="0"/>
        </a:p>
      </dgm:t>
    </dgm:pt>
    <dgm:pt modelId="{E7F16640-B79F-E543-B11F-900787844775}" type="parTrans" cxnId="{1F31D415-8C5C-C14D-B736-FFC4E945A845}">
      <dgm:prSet/>
      <dgm:spPr/>
      <dgm:t>
        <a:bodyPr/>
        <a:lstStyle/>
        <a:p>
          <a:endParaRPr lang="en-US"/>
        </a:p>
      </dgm:t>
    </dgm:pt>
    <dgm:pt modelId="{9E9A8B8E-584A-2749-82D5-CE788F5F7AC1}" type="sibTrans" cxnId="{1F31D415-8C5C-C14D-B736-FFC4E945A845}">
      <dgm:prSet/>
      <dgm:spPr/>
      <dgm:t>
        <a:bodyPr/>
        <a:lstStyle/>
        <a:p>
          <a:endParaRPr lang="en-US"/>
        </a:p>
      </dgm:t>
    </dgm:pt>
    <dgm:pt modelId="{D9CF62B9-52DC-0647-8FB2-93329747AF4E}" type="pres">
      <dgm:prSet presAssocID="{8FD32940-BB60-E140-9185-9B5F97CE2C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F0B260-7798-5C4A-890E-CBEC28152E3A}" type="pres">
      <dgm:prSet presAssocID="{22B02523-7481-2C46-9EF7-BB9D16DCB06F}" presName="linNode" presStyleCnt="0"/>
      <dgm:spPr/>
    </dgm:pt>
    <dgm:pt modelId="{B73C4CF4-0489-9041-B985-B678ECC89297}" type="pres">
      <dgm:prSet presAssocID="{22B02523-7481-2C46-9EF7-BB9D16DCB0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55E37-710A-CA43-9E36-BF7F2CA10443}" type="pres">
      <dgm:prSet presAssocID="{22B02523-7481-2C46-9EF7-BB9D16DCB0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15D64-DA4F-9543-9C52-67A965E69EFA}" type="pres">
      <dgm:prSet presAssocID="{24EC621A-C313-ED4C-B779-CD88551678FB}" presName="sp" presStyleCnt="0"/>
      <dgm:spPr/>
    </dgm:pt>
    <dgm:pt modelId="{18A2D534-2FBF-854C-AC3E-D08E8E09EE04}" type="pres">
      <dgm:prSet presAssocID="{88D9BEFE-60E8-3F4F-BADC-F4427F222E3A}" presName="linNode" presStyleCnt="0"/>
      <dgm:spPr/>
    </dgm:pt>
    <dgm:pt modelId="{BE844567-A60B-CE4D-BEAC-043B4E993B48}" type="pres">
      <dgm:prSet presAssocID="{88D9BEFE-60E8-3F4F-BADC-F4427F222E3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592B4-A147-3A4C-AD72-11F9CECB109B}" type="pres">
      <dgm:prSet presAssocID="{88D9BEFE-60E8-3F4F-BADC-F4427F222E3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CB6F4-DDC0-DD47-BBAA-700EB2F12F5D}" type="pres">
      <dgm:prSet presAssocID="{12D460D0-8E98-9D46-9BED-6FB29A0AA0A5}" presName="sp" presStyleCnt="0"/>
      <dgm:spPr/>
    </dgm:pt>
    <dgm:pt modelId="{5B15748A-B997-C24B-95E0-2D69FB84A607}" type="pres">
      <dgm:prSet presAssocID="{D731EAC0-CE09-D043-8DA3-C1D26D63370E}" presName="linNode" presStyleCnt="0"/>
      <dgm:spPr/>
    </dgm:pt>
    <dgm:pt modelId="{35BC220F-12E8-6441-9B64-6E3E428D2351}" type="pres">
      <dgm:prSet presAssocID="{D731EAC0-CE09-D043-8DA3-C1D26D63370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4B386-FD19-4149-80FA-91077F12A81D}" type="pres">
      <dgm:prSet presAssocID="{D731EAC0-CE09-D043-8DA3-C1D26D63370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0DBCE9-6FE7-EA40-AEBF-E49EF4A475C5}" srcId="{8FD32940-BB60-E140-9185-9B5F97CE2CFD}" destId="{22B02523-7481-2C46-9EF7-BB9D16DCB06F}" srcOrd="0" destOrd="0" parTransId="{3E57BF24-8D06-4F4C-AA44-56F96DCDCF85}" sibTransId="{24EC621A-C313-ED4C-B779-CD88551678FB}"/>
    <dgm:cxn modelId="{B2D466BB-C0A8-9C4F-AA2E-7D2FB908102C}" srcId="{8FD32940-BB60-E140-9185-9B5F97CE2CFD}" destId="{D731EAC0-CE09-D043-8DA3-C1D26D63370E}" srcOrd="2" destOrd="0" parTransId="{30FD942D-FDA4-0E46-8898-3CADFD161766}" sibTransId="{15BCFBA4-8384-6746-81F8-1BD34B55C567}"/>
    <dgm:cxn modelId="{1F31D415-8C5C-C14D-B736-FFC4E945A845}" srcId="{D731EAC0-CE09-D043-8DA3-C1D26D63370E}" destId="{EC69440A-61DD-E642-89F9-DD03BCB360FE}" srcOrd="1" destOrd="0" parTransId="{E7F16640-B79F-E543-B11F-900787844775}" sibTransId="{9E9A8B8E-584A-2749-82D5-CE788F5F7AC1}"/>
    <dgm:cxn modelId="{A8CA4DEB-B784-A942-8FE1-D1832B8F2813}" srcId="{8FD32940-BB60-E140-9185-9B5F97CE2CFD}" destId="{88D9BEFE-60E8-3F4F-BADC-F4427F222E3A}" srcOrd="1" destOrd="0" parTransId="{D3D12DA8-01FA-A548-96AA-18A21A76BA4F}" sibTransId="{12D460D0-8E98-9D46-9BED-6FB29A0AA0A5}"/>
    <dgm:cxn modelId="{DC57E120-AAD0-2248-970F-8CB3B993C404}" type="presOf" srcId="{22B02523-7481-2C46-9EF7-BB9D16DCB06F}" destId="{B73C4CF4-0489-9041-B985-B678ECC89297}" srcOrd="0" destOrd="0" presId="urn:microsoft.com/office/officeart/2005/8/layout/vList5"/>
    <dgm:cxn modelId="{C88EDECD-9EB1-A844-A25B-0BFA95993530}" type="presOf" srcId="{8FD32940-BB60-E140-9185-9B5F97CE2CFD}" destId="{D9CF62B9-52DC-0647-8FB2-93329747AF4E}" srcOrd="0" destOrd="0" presId="urn:microsoft.com/office/officeart/2005/8/layout/vList5"/>
    <dgm:cxn modelId="{E64F15A7-49EE-4C42-A472-6895B68D7040}" type="presOf" srcId="{88D9BEFE-60E8-3F4F-BADC-F4427F222E3A}" destId="{BE844567-A60B-CE4D-BEAC-043B4E993B48}" srcOrd="0" destOrd="0" presId="urn:microsoft.com/office/officeart/2005/8/layout/vList5"/>
    <dgm:cxn modelId="{314099A5-FB92-BB4F-82EA-8DBAB91D4A18}" type="presOf" srcId="{2C2CE74D-3C44-BF4B-ABEB-AC7DB4C140DD}" destId="{6FA4B386-FD19-4149-80FA-91077F12A81D}" srcOrd="0" destOrd="0" presId="urn:microsoft.com/office/officeart/2005/8/layout/vList5"/>
    <dgm:cxn modelId="{3C55A3BF-396B-8F43-93F3-13AD7D0E014E}" srcId="{22B02523-7481-2C46-9EF7-BB9D16DCB06F}" destId="{7C9B6B3D-4069-F649-8C1F-AB4E0DCA4920}" srcOrd="0" destOrd="0" parTransId="{AA248ADA-B515-FC4E-A375-E6AE09B5F646}" sibTransId="{3BB572F8-BCD2-574F-BE36-BCD095EC8C6B}"/>
    <dgm:cxn modelId="{CE1DE9DA-E1C1-A04B-929D-126EE625A3AA}" srcId="{22B02523-7481-2C46-9EF7-BB9D16DCB06F}" destId="{E982D43F-C806-DF41-9A9A-246A1CADF5F9}" srcOrd="1" destOrd="0" parTransId="{4F333651-C10C-0D49-B320-84EE5F0C1ACE}" sibTransId="{F8363B3E-AFCF-9242-868F-B309201CD3B8}"/>
    <dgm:cxn modelId="{78AAABB0-B922-1544-8BB0-C98E51B38557}" type="presOf" srcId="{7C9B6B3D-4069-F649-8C1F-AB4E0DCA4920}" destId="{B2B55E37-710A-CA43-9E36-BF7F2CA10443}" srcOrd="0" destOrd="0" presId="urn:microsoft.com/office/officeart/2005/8/layout/vList5"/>
    <dgm:cxn modelId="{440C4F25-174E-F846-8CAD-51A34E0FC7F8}" type="presOf" srcId="{D731EAC0-CE09-D043-8DA3-C1D26D63370E}" destId="{35BC220F-12E8-6441-9B64-6E3E428D2351}" srcOrd="0" destOrd="0" presId="urn:microsoft.com/office/officeart/2005/8/layout/vList5"/>
    <dgm:cxn modelId="{E9954B4A-B344-3A4F-96B7-896B30D73F78}" type="presOf" srcId="{EC69440A-61DD-E642-89F9-DD03BCB360FE}" destId="{6FA4B386-FD19-4149-80FA-91077F12A81D}" srcOrd="0" destOrd="1" presId="urn:microsoft.com/office/officeart/2005/8/layout/vList5"/>
    <dgm:cxn modelId="{0F443D5A-9B57-DD4E-8F5E-CC6C8C171AA5}" type="presOf" srcId="{78598757-778A-584C-B42B-38A60DE9EFE4}" destId="{CFB592B4-A147-3A4C-AD72-11F9CECB109B}" srcOrd="0" destOrd="1" presId="urn:microsoft.com/office/officeart/2005/8/layout/vList5"/>
    <dgm:cxn modelId="{D785BE8F-B512-4440-98C6-D634217EB9BA}" srcId="{88D9BEFE-60E8-3F4F-BADC-F4427F222E3A}" destId="{B024BD73-70FD-214F-B2C3-60BCF4C78B3F}" srcOrd="0" destOrd="0" parTransId="{544B053A-6B66-C04E-9205-AED0FF550DA8}" sibTransId="{7040460E-2965-804E-885D-D05DE63CC930}"/>
    <dgm:cxn modelId="{48595C36-CCBD-3543-A744-89F8D323EC43}" type="presOf" srcId="{B024BD73-70FD-214F-B2C3-60BCF4C78B3F}" destId="{CFB592B4-A147-3A4C-AD72-11F9CECB109B}" srcOrd="0" destOrd="0" presId="urn:microsoft.com/office/officeart/2005/8/layout/vList5"/>
    <dgm:cxn modelId="{4538C473-6B66-7342-A092-DF0B16020E87}" srcId="{D731EAC0-CE09-D043-8DA3-C1D26D63370E}" destId="{2C2CE74D-3C44-BF4B-ABEB-AC7DB4C140DD}" srcOrd="0" destOrd="0" parTransId="{2EDB7BA9-191D-054F-9D00-7CC06E615D26}" sibTransId="{A46C505D-F62B-9240-80EF-E3E7915555A0}"/>
    <dgm:cxn modelId="{3B05B881-BB76-464E-8427-EA2EC79C320E}" srcId="{88D9BEFE-60E8-3F4F-BADC-F4427F222E3A}" destId="{78598757-778A-584C-B42B-38A60DE9EFE4}" srcOrd="1" destOrd="0" parTransId="{6C5BEB72-6E82-BF42-B884-192F7A544E98}" sibTransId="{238DBA85-56A3-6B45-80DB-A26A49B41C58}"/>
    <dgm:cxn modelId="{A5ECC422-F390-674B-86DB-4230B4C93868}" type="presOf" srcId="{E982D43F-C806-DF41-9A9A-246A1CADF5F9}" destId="{B2B55E37-710A-CA43-9E36-BF7F2CA10443}" srcOrd="0" destOrd="1" presId="urn:microsoft.com/office/officeart/2005/8/layout/vList5"/>
    <dgm:cxn modelId="{A168E74F-A225-8241-B6C1-E51D4AE8D79A}" type="presParOf" srcId="{D9CF62B9-52DC-0647-8FB2-93329747AF4E}" destId="{5CF0B260-7798-5C4A-890E-CBEC28152E3A}" srcOrd="0" destOrd="0" presId="urn:microsoft.com/office/officeart/2005/8/layout/vList5"/>
    <dgm:cxn modelId="{D308B1ED-E0A0-F144-81CA-2C6E3981C1A2}" type="presParOf" srcId="{5CF0B260-7798-5C4A-890E-CBEC28152E3A}" destId="{B73C4CF4-0489-9041-B985-B678ECC89297}" srcOrd="0" destOrd="0" presId="urn:microsoft.com/office/officeart/2005/8/layout/vList5"/>
    <dgm:cxn modelId="{610938BE-0A75-9140-B0B6-EB8AB82444BC}" type="presParOf" srcId="{5CF0B260-7798-5C4A-890E-CBEC28152E3A}" destId="{B2B55E37-710A-CA43-9E36-BF7F2CA10443}" srcOrd="1" destOrd="0" presId="urn:microsoft.com/office/officeart/2005/8/layout/vList5"/>
    <dgm:cxn modelId="{0D761F3A-0A5E-4046-8F4C-51FBE4CEBC54}" type="presParOf" srcId="{D9CF62B9-52DC-0647-8FB2-93329747AF4E}" destId="{8E715D64-DA4F-9543-9C52-67A965E69EFA}" srcOrd="1" destOrd="0" presId="urn:microsoft.com/office/officeart/2005/8/layout/vList5"/>
    <dgm:cxn modelId="{1A0302E5-9A76-2043-9EA8-CF76E64E3F8A}" type="presParOf" srcId="{D9CF62B9-52DC-0647-8FB2-93329747AF4E}" destId="{18A2D534-2FBF-854C-AC3E-D08E8E09EE04}" srcOrd="2" destOrd="0" presId="urn:microsoft.com/office/officeart/2005/8/layout/vList5"/>
    <dgm:cxn modelId="{6A8D8E65-023B-D74A-BD88-260A27B3BF7A}" type="presParOf" srcId="{18A2D534-2FBF-854C-AC3E-D08E8E09EE04}" destId="{BE844567-A60B-CE4D-BEAC-043B4E993B48}" srcOrd="0" destOrd="0" presId="urn:microsoft.com/office/officeart/2005/8/layout/vList5"/>
    <dgm:cxn modelId="{9A0D9C0D-32D0-C647-93DD-A7C6E1513335}" type="presParOf" srcId="{18A2D534-2FBF-854C-AC3E-D08E8E09EE04}" destId="{CFB592B4-A147-3A4C-AD72-11F9CECB109B}" srcOrd="1" destOrd="0" presId="urn:microsoft.com/office/officeart/2005/8/layout/vList5"/>
    <dgm:cxn modelId="{54A160B9-5CED-954C-9634-0D049372ABE1}" type="presParOf" srcId="{D9CF62B9-52DC-0647-8FB2-93329747AF4E}" destId="{66FCB6F4-DDC0-DD47-BBAA-700EB2F12F5D}" srcOrd="3" destOrd="0" presId="urn:microsoft.com/office/officeart/2005/8/layout/vList5"/>
    <dgm:cxn modelId="{E7DB22DA-BBF3-0447-9857-1A13E173F751}" type="presParOf" srcId="{D9CF62B9-52DC-0647-8FB2-93329747AF4E}" destId="{5B15748A-B997-C24B-95E0-2D69FB84A607}" srcOrd="4" destOrd="0" presId="urn:microsoft.com/office/officeart/2005/8/layout/vList5"/>
    <dgm:cxn modelId="{1E46B38D-C815-FB45-9D93-68FC4B0DED9E}" type="presParOf" srcId="{5B15748A-B997-C24B-95E0-2D69FB84A607}" destId="{35BC220F-12E8-6441-9B64-6E3E428D2351}" srcOrd="0" destOrd="0" presId="urn:microsoft.com/office/officeart/2005/8/layout/vList5"/>
    <dgm:cxn modelId="{9F4251F5-79D5-3C40-8114-527F8D5EE2BC}" type="presParOf" srcId="{5B15748A-B997-C24B-95E0-2D69FB84A607}" destId="{6FA4B386-FD19-4149-80FA-91077F12A8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637AAC-CCE9-1E46-B8A5-02B7CF5A920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EB2661-57DC-514C-8F52-EB06AC8310C5}">
      <dgm:prSet phldrT="[Text]"/>
      <dgm:spPr/>
      <dgm:t>
        <a:bodyPr/>
        <a:lstStyle/>
        <a:p>
          <a:r>
            <a:rPr lang="en-US" dirty="0" err="1" smtClean="0"/>
            <a:t>Konsinyering</a:t>
          </a:r>
          <a:endParaRPr lang="en-US" dirty="0"/>
        </a:p>
      </dgm:t>
    </dgm:pt>
    <dgm:pt modelId="{64C49DD1-F663-1040-A45B-8A21D1C2B977}" type="parTrans" cxnId="{EDA4E907-77F6-C247-ABA6-902E931235A4}">
      <dgm:prSet/>
      <dgm:spPr/>
      <dgm:t>
        <a:bodyPr/>
        <a:lstStyle/>
        <a:p>
          <a:endParaRPr lang="en-US"/>
        </a:p>
      </dgm:t>
    </dgm:pt>
    <dgm:pt modelId="{EEC34E22-260D-9F4C-A151-20612A3CA724}" type="sibTrans" cxnId="{EDA4E907-77F6-C247-ABA6-902E931235A4}">
      <dgm:prSet/>
      <dgm:spPr/>
      <dgm:t>
        <a:bodyPr/>
        <a:lstStyle/>
        <a:p>
          <a:endParaRPr lang="en-US"/>
        </a:p>
      </dgm:t>
    </dgm:pt>
    <dgm:pt modelId="{47E823C3-8B78-1B4F-8E97-0B19E188E899}">
      <dgm:prSet phldrT="[Text]"/>
      <dgm:spPr/>
      <dgm:t>
        <a:bodyPr/>
        <a:lstStyle/>
        <a:p>
          <a:r>
            <a:rPr lang="en-US" dirty="0" err="1" smtClean="0"/>
            <a:t>Setiap</a:t>
          </a:r>
          <a:r>
            <a:rPr lang="en-US" dirty="0" smtClean="0"/>
            <a:t> 2 </a:t>
          </a:r>
          <a:r>
            <a:rPr lang="en-US" dirty="0" err="1" smtClean="0"/>
            <a:t>minggu</a:t>
          </a:r>
          <a:r>
            <a:rPr lang="en-US" dirty="0" smtClean="0"/>
            <a:t> </a:t>
          </a:r>
          <a:r>
            <a:rPr lang="en-US" dirty="0" err="1" smtClean="0"/>
            <a:t>sekali</a:t>
          </a:r>
          <a:r>
            <a:rPr lang="en-US" dirty="0" smtClean="0"/>
            <a:t> </a:t>
          </a:r>
          <a:r>
            <a:rPr lang="en-US" dirty="0" err="1" smtClean="0"/>
            <a:t>hari</a:t>
          </a:r>
          <a:r>
            <a:rPr lang="en-US" dirty="0" smtClean="0"/>
            <a:t> </a:t>
          </a:r>
          <a:r>
            <a:rPr lang="en-US" dirty="0" err="1" smtClean="0"/>
            <a:t>Jum’at</a:t>
          </a:r>
          <a:r>
            <a:rPr lang="en-US" dirty="0" smtClean="0"/>
            <a:t> (10.00-15.00) --</a:t>
          </a:r>
          <a:endParaRPr lang="en-US" dirty="0"/>
        </a:p>
      </dgm:t>
    </dgm:pt>
    <dgm:pt modelId="{798F38E2-355C-764C-9155-5D4F61B862F9}" type="parTrans" cxnId="{03779C9A-58DF-EA4D-91CF-BDE3E1037CAE}">
      <dgm:prSet/>
      <dgm:spPr/>
      <dgm:t>
        <a:bodyPr/>
        <a:lstStyle/>
        <a:p>
          <a:endParaRPr lang="en-US"/>
        </a:p>
      </dgm:t>
    </dgm:pt>
    <dgm:pt modelId="{9ACAF7A1-0808-7B40-81B1-433FBD08E0C7}" type="sibTrans" cxnId="{03779C9A-58DF-EA4D-91CF-BDE3E1037CAE}">
      <dgm:prSet/>
      <dgm:spPr/>
      <dgm:t>
        <a:bodyPr/>
        <a:lstStyle/>
        <a:p>
          <a:endParaRPr lang="en-US"/>
        </a:p>
      </dgm:t>
    </dgm:pt>
    <dgm:pt modelId="{D2FA6D88-4B3F-D145-BE4A-2335381A9B77}">
      <dgm:prSet phldrT="[Text]"/>
      <dgm:spPr/>
      <dgm:t>
        <a:bodyPr/>
        <a:lstStyle/>
        <a:p>
          <a:r>
            <a:rPr lang="en-US" dirty="0" err="1" smtClean="0"/>
            <a:t>Dokumen</a:t>
          </a:r>
          <a:r>
            <a:rPr lang="en-US" baseline="0" dirty="0" smtClean="0"/>
            <a:t> </a:t>
          </a:r>
          <a:r>
            <a:rPr lang="en-US" baseline="0" dirty="0" err="1" smtClean="0"/>
            <a:t>inti</a:t>
          </a:r>
          <a:r>
            <a:rPr lang="en-US" baseline="0" dirty="0" smtClean="0"/>
            <a:t> </a:t>
          </a:r>
          <a:r>
            <a:rPr lang="en-US" baseline="0" dirty="0" err="1" smtClean="0"/>
            <a:t>dan</a:t>
          </a:r>
          <a:r>
            <a:rPr lang="en-US" baseline="0" dirty="0" smtClean="0"/>
            <a:t> </a:t>
          </a:r>
          <a:r>
            <a:rPr lang="en-US" baseline="0" dirty="0" err="1" smtClean="0"/>
            <a:t>lampiran</a:t>
          </a:r>
          <a:r>
            <a:rPr lang="en-US" baseline="0" dirty="0" smtClean="0"/>
            <a:t> (</a:t>
          </a:r>
          <a:r>
            <a:rPr lang="en-US" baseline="0" dirty="0" err="1" smtClean="0"/>
            <a:t>bindex</a:t>
          </a:r>
          <a:r>
            <a:rPr lang="en-US" baseline="0" dirty="0" smtClean="0"/>
            <a:t>)</a:t>
          </a:r>
        </a:p>
        <a:p>
          <a:r>
            <a:rPr lang="en-US" baseline="0" dirty="0" smtClean="0"/>
            <a:t>Time line </a:t>
          </a:r>
          <a:r>
            <a:rPr lang="en-US" baseline="0" dirty="0" err="1" smtClean="0"/>
            <a:t>Febri</a:t>
          </a:r>
          <a:endParaRPr lang="en-US" dirty="0"/>
        </a:p>
      </dgm:t>
    </dgm:pt>
    <dgm:pt modelId="{0CE238BB-85AD-4F42-9B3C-08A5D60496E5}" type="parTrans" cxnId="{AF43F5E1-074B-6243-944D-F1D1F981289F}">
      <dgm:prSet/>
      <dgm:spPr/>
      <dgm:t>
        <a:bodyPr/>
        <a:lstStyle/>
        <a:p>
          <a:endParaRPr lang="en-US"/>
        </a:p>
      </dgm:t>
    </dgm:pt>
    <dgm:pt modelId="{0117C03E-530F-BF4B-BA9A-DC04C23041E8}" type="sibTrans" cxnId="{AF43F5E1-074B-6243-944D-F1D1F981289F}">
      <dgm:prSet/>
      <dgm:spPr/>
      <dgm:t>
        <a:bodyPr/>
        <a:lstStyle/>
        <a:p>
          <a:endParaRPr lang="en-US"/>
        </a:p>
      </dgm:t>
    </dgm:pt>
    <dgm:pt modelId="{242B2AF6-3B44-7740-8FA9-34920CE7316F}">
      <dgm:prSet phldrT="[Text]"/>
      <dgm:spPr/>
      <dgm:t>
        <a:bodyPr/>
        <a:lstStyle/>
        <a:p>
          <a:r>
            <a:rPr lang="en-US" dirty="0" smtClean="0"/>
            <a:t>SK</a:t>
          </a:r>
          <a:endParaRPr lang="en-US" dirty="0"/>
        </a:p>
      </dgm:t>
    </dgm:pt>
    <dgm:pt modelId="{BB6AF569-A27C-0347-B606-A712F1BDE1D0}" type="parTrans" cxnId="{0F173221-83BF-F34D-9556-AFC04CC73C48}">
      <dgm:prSet/>
      <dgm:spPr/>
      <dgm:t>
        <a:bodyPr/>
        <a:lstStyle/>
        <a:p>
          <a:endParaRPr lang="en-US"/>
        </a:p>
      </dgm:t>
    </dgm:pt>
    <dgm:pt modelId="{3FBF2050-09B2-A844-B756-8F31C9B11CDB}" type="sibTrans" cxnId="{0F173221-83BF-F34D-9556-AFC04CC73C48}">
      <dgm:prSet/>
      <dgm:spPr/>
      <dgm:t>
        <a:bodyPr/>
        <a:lstStyle/>
        <a:p>
          <a:endParaRPr lang="en-US"/>
        </a:p>
      </dgm:t>
    </dgm:pt>
    <dgm:pt modelId="{76B9B42F-AC1D-B643-A02D-11F0941D431F}">
      <dgm:prSet phldrT="[Text]"/>
      <dgm:spPr/>
      <dgm:t>
        <a:bodyPr/>
        <a:lstStyle/>
        <a:p>
          <a:r>
            <a:rPr lang="en-US" dirty="0" smtClean="0"/>
            <a:t> FKIP</a:t>
          </a:r>
          <a:r>
            <a:rPr lang="en-US" baseline="0" dirty="0" smtClean="0"/>
            <a:t> </a:t>
          </a:r>
          <a:r>
            <a:rPr lang="en-US" baseline="0" dirty="0" err="1" smtClean="0"/>
            <a:t>Resmi</a:t>
          </a:r>
          <a:r>
            <a:rPr lang="en-US" baseline="0" dirty="0" smtClean="0"/>
            <a:t> </a:t>
          </a:r>
          <a:r>
            <a:rPr lang="en-US" baseline="0" dirty="0" err="1" smtClean="0"/>
            <a:t>terhitung</a:t>
          </a:r>
          <a:r>
            <a:rPr lang="en-US" baseline="0" dirty="0" smtClean="0"/>
            <a:t> </a:t>
          </a:r>
          <a:r>
            <a:rPr lang="en-US" baseline="0" dirty="0" err="1" smtClean="0"/>
            <a:t>mlai</a:t>
          </a:r>
          <a:r>
            <a:rPr lang="en-US" baseline="0" dirty="0" smtClean="0"/>
            <a:t> 1 </a:t>
          </a:r>
          <a:r>
            <a:rPr lang="en-US" baseline="0" dirty="0" err="1" smtClean="0"/>
            <a:t>Nop</a:t>
          </a:r>
          <a:endParaRPr lang="en-US" dirty="0"/>
        </a:p>
      </dgm:t>
    </dgm:pt>
    <dgm:pt modelId="{304D7289-A631-D244-9C27-D15B3A443617}" type="parTrans" cxnId="{A284DA3E-640D-8042-881A-86637B7F7761}">
      <dgm:prSet/>
      <dgm:spPr/>
      <dgm:t>
        <a:bodyPr/>
        <a:lstStyle/>
        <a:p>
          <a:endParaRPr lang="en-US"/>
        </a:p>
      </dgm:t>
    </dgm:pt>
    <dgm:pt modelId="{99A2856E-B188-8741-98CC-8FC4DF4BC619}" type="sibTrans" cxnId="{A284DA3E-640D-8042-881A-86637B7F7761}">
      <dgm:prSet/>
      <dgm:spPr/>
      <dgm:t>
        <a:bodyPr/>
        <a:lstStyle/>
        <a:p>
          <a:endParaRPr lang="en-US"/>
        </a:p>
      </dgm:t>
    </dgm:pt>
    <dgm:pt modelId="{CAB35F89-8464-4D43-AC88-423A31D7DDFF}">
      <dgm:prSet phldrT="[Text]"/>
      <dgm:spPr/>
      <dgm:t>
        <a:bodyPr/>
        <a:lstStyle/>
        <a:p>
          <a:r>
            <a:rPr lang="en-US" dirty="0" smtClean="0"/>
            <a:t> SK </a:t>
          </a:r>
          <a:r>
            <a:rPr lang="en-US" dirty="0" err="1" smtClean="0"/>
            <a:t>Visi</a:t>
          </a:r>
          <a:r>
            <a:rPr lang="en-US" dirty="0" smtClean="0"/>
            <a:t> </a:t>
          </a:r>
          <a:r>
            <a:rPr lang="en-US" dirty="0" err="1" smtClean="0"/>
            <a:t>Misi</a:t>
          </a:r>
          <a:r>
            <a:rPr lang="en-US" dirty="0" smtClean="0"/>
            <a:t> </a:t>
          </a:r>
          <a:r>
            <a:rPr lang="en-US" dirty="0" err="1" smtClean="0"/>
            <a:t>Fak</a:t>
          </a:r>
          <a:r>
            <a:rPr lang="en-US" dirty="0" smtClean="0"/>
            <a:t> n Prodi </a:t>
          </a:r>
          <a:r>
            <a:rPr lang="en-US" dirty="0" err="1" smtClean="0"/>
            <a:t>terhitung</a:t>
          </a:r>
          <a:r>
            <a:rPr lang="en-US" dirty="0" smtClean="0"/>
            <a:t> d Des 2017</a:t>
          </a:r>
          <a:endParaRPr lang="en-US" dirty="0"/>
        </a:p>
      </dgm:t>
    </dgm:pt>
    <dgm:pt modelId="{914C132C-BB4D-824B-916C-2CE6DE033881}" type="parTrans" cxnId="{026B291E-C71E-6347-B245-54215DA7AC7B}">
      <dgm:prSet/>
      <dgm:spPr/>
      <dgm:t>
        <a:bodyPr/>
        <a:lstStyle/>
        <a:p>
          <a:endParaRPr lang="en-US"/>
        </a:p>
      </dgm:t>
    </dgm:pt>
    <dgm:pt modelId="{8072FAAF-D0D4-5A46-86F9-3102D3B9B9B5}" type="sibTrans" cxnId="{026B291E-C71E-6347-B245-54215DA7AC7B}">
      <dgm:prSet/>
      <dgm:spPr/>
      <dgm:t>
        <a:bodyPr/>
        <a:lstStyle/>
        <a:p>
          <a:endParaRPr lang="en-US"/>
        </a:p>
      </dgm:t>
    </dgm:pt>
    <dgm:pt modelId="{1DF1EE41-9B31-7447-973F-31C4E08A0A81}">
      <dgm:prSet phldrT="[Text]"/>
      <dgm:spPr/>
      <dgm:t>
        <a:bodyPr/>
        <a:lstStyle/>
        <a:p>
          <a:r>
            <a:rPr lang="en-US" dirty="0" err="1" smtClean="0"/>
            <a:t>Pengeluaran</a:t>
          </a:r>
          <a:endParaRPr lang="en-US" dirty="0"/>
        </a:p>
      </dgm:t>
    </dgm:pt>
    <dgm:pt modelId="{5A2FA29F-9DAA-AA4B-9335-FB0972069C54}" type="parTrans" cxnId="{74F0B367-2DCE-0744-BF64-054A52A50E98}">
      <dgm:prSet/>
      <dgm:spPr/>
      <dgm:t>
        <a:bodyPr/>
        <a:lstStyle/>
        <a:p>
          <a:endParaRPr lang="en-US"/>
        </a:p>
      </dgm:t>
    </dgm:pt>
    <dgm:pt modelId="{F443982B-4572-B049-8267-2368D3C579C8}" type="sibTrans" cxnId="{74F0B367-2DCE-0744-BF64-054A52A50E98}">
      <dgm:prSet/>
      <dgm:spPr/>
      <dgm:t>
        <a:bodyPr/>
        <a:lstStyle/>
        <a:p>
          <a:endParaRPr lang="en-US"/>
        </a:p>
      </dgm:t>
    </dgm:pt>
    <dgm:pt modelId="{FF6CD500-94D9-2448-A275-FB01841256B1}">
      <dgm:prSet phldrT="[Text]"/>
      <dgm:spPr/>
      <dgm:t>
        <a:bodyPr/>
        <a:lstStyle/>
        <a:p>
          <a:r>
            <a:rPr lang="en-US" dirty="0" err="1" smtClean="0"/>
            <a:t>Konsumsi</a:t>
          </a:r>
          <a:r>
            <a:rPr lang="en-US" dirty="0" smtClean="0"/>
            <a:t> (2.400.000,-) </a:t>
          </a:r>
          <a:endParaRPr lang="en-US" dirty="0"/>
        </a:p>
      </dgm:t>
    </dgm:pt>
    <dgm:pt modelId="{9FD5B466-3E4C-9844-A691-2CF7CDED8BB9}" type="parTrans" cxnId="{20C8AA21-08D8-F64A-BC21-8242B0EB05BA}">
      <dgm:prSet/>
      <dgm:spPr/>
      <dgm:t>
        <a:bodyPr/>
        <a:lstStyle/>
        <a:p>
          <a:endParaRPr lang="en-US"/>
        </a:p>
      </dgm:t>
    </dgm:pt>
    <dgm:pt modelId="{CFDE15D6-7ABC-3245-A783-341DC72AC850}" type="sibTrans" cxnId="{20C8AA21-08D8-F64A-BC21-8242B0EB05BA}">
      <dgm:prSet/>
      <dgm:spPr/>
      <dgm:t>
        <a:bodyPr/>
        <a:lstStyle/>
        <a:p>
          <a:endParaRPr lang="en-US"/>
        </a:p>
      </dgm:t>
    </dgm:pt>
    <dgm:pt modelId="{68517D9A-AAC5-964E-B57D-C824E0F00B35}">
      <dgm:prSet phldrT="[Text]"/>
      <dgm:spPr/>
      <dgm:t>
        <a:bodyPr/>
        <a:lstStyle/>
        <a:p>
          <a:r>
            <a:rPr lang="en-US" dirty="0" err="1" smtClean="0"/>
            <a:t>Pakar</a:t>
          </a:r>
          <a:r>
            <a:rPr lang="en-US" dirty="0" smtClean="0"/>
            <a:t> (</a:t>
          </a:r>
          <a:r>
            <a:rPr lang="en-US" dirty="0" err="1" smtClean="0"/>
            <a:t>P.Daniel</a:t>
          </a:r>
          <a:r>
            <a:rPr lang="en-US" dirty="0" smtClean="0"/>
            <a:t>, </a:t>
          </a:r>
          <a:r>
            <a:rPr lang="en-US" dirty="0" err="1" smtClean="0"/>
            <a:t>P.Fahrurozi</a:t>
          </a:r>
          <a:r>
            <a:rPr lang="en-US" dirty="0" smtClean="0"/>
            <a:t> )- 5.000.000,-</a:t>
          </a:r>
        </a:p>
        <a:p>
          <a:r>
            <a:rPr lang="en-US" dirty="0" smtClean="0"/>
            <a:t>Honor </a:t>
          </a:r>
          <a:r>
            <a:rPr lang="en-US" dirty="0" err="1" smtClean="0"/>
            <a:t>Dosen</a:t>
          </a:r>
          <a:r>
            <a:rPr lang="en-US" dirty="0" smtClean="0"/>
            <a:t> : 2.600.000,-</a:t>
          </a:r>
          <a:endParaRPr lang="en-US" dirty="0"/>
        </a:p>
      </dgm:t>
    </dgm:pt>
    <dgm:pt modelId="{24D8C586-FAB0-5E40-BFE7-FBADACC934CE}" type="parTrans" cxnId="{820BC9B3-DA73-6049-AACB-8FBC52FED350}">
      <dgm:prSet/>
      <dgm:spPr/>
      <dgm:t>
        <a:bodyPr/>
        <a:lstStyle/>
        <a:p>
          <a:endParaRPr lang="en-US"/>
        </a:p>
      </dgm:t>
    </dgm:pt>
    <dgm:pt modelId="{F58B1BF2-CD54-8C41-8213-4F52CB7C595E}" type="sibTrans" cxnId="{820BC9B3-DA73-6049-AACB-8FBC52FED350}">
      <dgm:prSet/>
      <dgm:spPr/>
      <dgm:t>
        <a:bodyPr/>
        <a:lstStyle/>
        <a:p>
          <a:endParaRPr lang="en-US"/>
        </a:p>
      </dgm:t>
    </dgm:pt>
    <dgm:pt modelId="{C0B3A703-FC4E-A545-A928-59CFF49C5E9C}" type="pres">
      <dgm:prSet presAssocID="{5D637AAC-CCE9-1E46-B8A5-02B7CF5A92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F38E2B-9C3E-0B4C-B148-958D7EFEA7BD}" type="pres">
      <dgm:prSet presAssocID="{0AEB2661-57DC-514C-8F52-EB06AC8310C5}" presName="linNode" presStyleCnt="0"/>
      <dgm:spPr/>
    </dgm:pt>
    <dgm:pt modelId="{8F491F9C-1F06-4F47-96FF-78E035D77EB6}" type="pres">
      <dgm:prSet presAssocID="{0AEB2661-57DC-514C-8F52-EB06AC8310C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0B82D-633F-5D47-B309-4D55B46B41B6}" type="pres">
      <dgm:prSet presAssocID="{0AEB2661-57DC-514C-8F52-EB06AC8310C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A267E-310F-0146-AB2B-01CCB3612C0E}" type="pres">
      <dgm:prSet presAssocID="{EEC34E22-260D-9F4C-A151-20612A3CA724}" presName="sp" presStyleCnt="0"/>
      <dgm:spPr/>
    </dgm:pt>
    <dgm:pt modelId="{6DE13A8F-F915-FB4D-8B2E-8FEFBA6DC6FD}" type="pres">
      <dgm:prSet presAssocID="{242B2AF6-3B44-7740-8FA9-34920CE7316F}" presName="linNode" presStyleCnt="0"/>
      <dgm:spPr/>
    </dgm:pt>
    <dgm:pt modelId="{A193106F-CDDC-E544-88C4-98D47A80D8C3}" type="pres">
      <dgm:prSet presAssocID="{242B2AF6-3B44-7740-8FA9-34920CE7316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DF662-8AF6-4148-B0E1-AB53020DAFA2}" type="pres">
      <dgm:prSet presAssocID="{242B2AF6-3B44-7740-8FA9-34920CE7316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BBE8A-80ED-194A-9200-CD5FFF061281}" type="pres">
      <dgm:prSet presAssocID="{3FBF2050-09B2-A844-B756-8F31C9B11CDB}" presName="sp" presStyleCnt="0"/>
      <dgm:spPr/>
    </dgm:pt>
    <dgm:pt modelId="{88592E9B-DEFA-2E4D-8200-2D7C5285DB15}" type="pres">
      <dgm:prSet presAssocID="{1DF1EE41-9B31-7447-973F-31C4E08A0A81}" presName="linNode" presStyleCnt="0"/>
      <dgm:spPr/>
    </dgm:pt>
    <dgm:pt modelId="{E6F26106-D9C8-7D4C-AA58-BD907D487CD3}" type="pres">
      <dgm:prSet presAssocID="{1DF1EE41-9B31-7447-973F-31C4E08A0A8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B94B3-D33F-9748-877B-FDEB9A8C2290}" type="pres">
      <dgm:prSet presAssocID="{1DF1EE41-9B31-7447-973F-31C4E08A0A8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B77D62-8585-3449-B215-741C8739ADB7}" type="presOf" srcId="{76B9B42F-AC1D-B643-A02D-11F0941D431F}" destId="{CC8DF662-8AF6-4148-B0E1-AB53020DAFA2}" srcOrd="0" destOrd="0" presId="urn:microsoft.com/office/officeart/2005/8/layout/vList5"/>
    <dgm:cxn modelId="{A4100366-714D-BB4D-B85C-94FD928694A6}" type="presOf" srcId="{242B2AF6-3B44-7740-8FA9-34920CE7316F}" destId="{A193106F-CDDC-E544-88C4-98D47A80D8C3}" srcOrd="0" destOrd="0" presId="urn:microsoft.com/office/officeart/2005/8/layout/vList5"/>
    <dgm:cxn modelId="{092703EE-3F95-D74E-BE92-132D515B2888}" type="presOf" srcId="{5D637AAC-CCE9-1E46-B8A5-02B7CF5A9200}" destId="{C0B3A703-FC4E-A545-A928-59CFF49C5E9C}" srcOrd="0" destOrd="0" presId="urn:microsoft.com/office/officeart/2005/8/layout/vList5"/>
    <dgm:cxn modelId="{026B291E-C71E-6347-B245-54215DA7AC7B}" srcId="{242B2AF6-3B44-7740-8FA9-34920CE7316F}" destId="{CAB35F89-8464-4D43-AC88-423A31D7DDFF}" srcOrd="1" destOrd="0" parTransId="{914C132C-BB4D-824B-916C-2CE6DE033881}" sibTransId="{8072FAAF-D0D4-5A46-86F9-3102D3B9B9B5}"/>
    <dgm:cxn modelId="{A284DA3E-640D-8042-881A-86637B7F7761}" srcId="{242B2AF6-3B44-7740-8FA9-34920CE7316F}" destId="{76B9B42F-AC1D-B643-A02D-11F0941D431F}" srcOrd="0" destOrd="0" parTransId="{304D7289-A631-D244-9C27-D15B3A443617}" sibTransId="{99A2856E-B188-8741-98CC-8FC4DF4BC619}"/>
    <dgm:cxn modelId="{EDA4E907-77F6-C247-ABA6-902E931235A4}" srcId="{5D637AAC-CCE9-1E46-B8A5-02B7CF5A9200}" destId="{0AEB2661-57DC-514C-8F52-EB06AC8310C5}" srcOrd="0" destOrd="0" parTransId="{64C49DD1-F663-1040-A45B-8A21D1C2B977}" sibTransId="{EEC34E22-260D-9F4C-A151-20612A3CA724}"/>
    <dgm:cxn modelId="{20C8AA21-08D8-F64A-BC21-8242B0EB05BA}" srcId="{1DF1EE41-9B31-7447-973F-31C4E08A0A81}" destId="{FF6CD500-94D9-2448-A275-FB01841256B1}" srcOrd="0" destOrd="0" parTransId="{9FD5B466-3E4C-9844-A691-2CF7CDED8BB9}" sibTransId="{CFDE15D6-7ABC-3245-A783-341DC72AC850}"/>
    <dgm:cxn modelId="{AF43F5E1-074B-6243-944D-F1D1F981289F}" srcId="{0AEB2661-57DC-514C-8F52-EB06AC8310C5}" destId="{D2FA6D88-4B3F-D145-BE4A-2335381A9B77}" srcOrd="1" destOrd="0" parTransId="{0CE238BB-85AD-4F42-9B3C-08A5D60496E5}" sibTransId="{0117C03E-530F-BF4B-BA9A-DC04C23041E8}"/>
    <dgm:cxn modelId="{2F03FAC7-CA46-A747-B9BF-1E5C97B32C6C}" type="presOf" srcId="{47E823C3-8B78-1B4F-8E97-0B19E188E899}" destId="{0650B82D-633F-5D47-B309-4D55B46B41B6}" srcOrd="0" destOrd="0" presId="urn:microsoft.com/office/officeart/2005/8/layout/vList5"/>
    <dgm:cxn modelId="{78E41D2D-3042-9B42-B92A-B01618CEDE22}" type="presOf" srcId="{0AEB2661-57DC-514C-8F52-EB06AC8310C5}" destId="{8F491F9C-1F06-4F47-96FF-78E035D77EB6}" srcOrd="0" destOrd="0" presId="urn:microsoft.com/office/officeart/2005/8/layout/vList5"/>
    <dgm:cxn modelId="{BB096204-E384-1840-949B-9E140DD90E5F}" type="presOf" srcId="{CAB35F89-8464-4D43-AC88-423A31D7DDFF}" destId="{CC8DF662-8AF6-4148-B0E1-AB53020DAFA2}" srcOrd="0" destOrd="1" presId="urn:microsoft.com/office/officeart/2005/8/layout/vList5"/>
    <dgm:cxn modelId="{85231F6D-12FA-7443-A425-45EAD8E7B83E}" type="presOf" srcId="{D2FA6D88-4B3F-D145-BE4A-2335381A9B77}" destId="{0650B82D-633F-5D47-B309-4D55B46B41B6}" srcOrd="0" destOrd="1" presId="urn:microsoft.com/office/officeart/2005/8/layout/vList5"/>
    <dgm:cxn modelId="{820BC9B3-DA73-6049-AACB-8FBC52FED350}" srcId="{1DF1EE41-9B31-7447-973F-31C4E08A0A81}" destId="{68517D9A-AAC5-964E-B57D-C824E0F00B35}" srcOrd="1" destOrd="0" parTransId="{24D8C586-FAB0-5E40-BFE7-FBADACC934CE}" sibTransId="{F58B1BF2-CD54-8C41-8213-4F52CB7C595E}"/>
    <dgm:cxn modelId="{0F173221-83BF-F34D-9556-AFC04CC73C48}" srcId="{5D637AAC-CCE9-1E46-B8A5-02B7CF5A9200}" destId="{242B2AF6-3B44-7740-8FA9-34920CE7316F}" srcOrd="1" destOrd="0" parTransId="{BB6AF569-A27C-0347-B606-A712F1BDE1D0}" sibTransId="{3FBF2050-09B2-A844-B756-8F31C9B11CDB}"/>
    <dgm:cxn modelId="{74F0B367-2DCE-0744-BF64-054A52A50E98}" srcId="{5D637AAC-CCE9-1E46-B8A5-02B7CF5A9200}" destId="{1DF1EE41-9B31-7447-973F-31C4E08A0A81}" srcOrd="2" destOrd="0" parTransId="{5A2FA29F-9DAA-AA4B-9335-FB0972069C54}" sibTransId="{F443982B-4572-B049-8267-2368D3C579C8}"/>
    <dgm:cxn modelId="{03779C9A-58DF-EA4D-91CF-BDE3E1037CAE}" srcId="{0AEB2661-57DC-514C-8F52-EB06AC8310C5}" destId="{47E823C3-8B78-1B4F-8E97-0B19E188E899}" srcOrd="0" destOrd="0" parTransId="{798F38E2-355C-764C-9155-5D4F61B862F9}" sibTransId="{9ACAF7A1-0808-7B40-81B1-433FBD08E0C7}"/>
    <dgm:cxn modelId="{550F31EF-D71E-AA4E-B7E6-03F4EF053F59}" type="presOf" srcId="{FF6CD500-94D9-2448-A275-FB01841256B1}" destId="{47BB94B3-D33F-9748-877B-FDEB9A8C2290}" srcOrd="0" destOrd="0" presId="urn:microsoft.com/office/officeart/2005/8/layout/vList5"/>
    <dgm:cxn modelId="{DEB0D64C-FF30-D146-9D98-B7EF91413CE8}" type="presOf" srcId="{68517D9A-AAC5-964E-B57D-C824E0F00B35}" destId="{47BB94B3-D33F-9748-877B-FDEB9A8C2290}" srcOrd="0" destOrd="1" presId="urn:microsoft.com/office/officeart/2005/8/layout/vList5"/>
    <dgm:cxn modelId="{8E8F4FCC-224A-E94D-99EF-5790D6C977B3}" type="presOf" srcId="{1DF1EE41-9B31-7447-973F-31C4E08A0A81}" destId="{E6F26106-D9C8-7D4C-AA58-BD907D487CD3}" srcOrd="0" destOrd="0" presId="urn:microsoft.com/office/officeart/2005/8/layout/vList5"/>
    <dgm:cxn modelId="{1A730F7E-C250-604E-AA58-D4EDFE6235E7}" type="presParOf" srcId="{C0B3A703-FC4E-A545-A928-59CFF49C5E9C}" destId="{39F38E2B-9C3E-0B4C-B148-958D7EFEA7BD}" srcOrd="0" destOrd="0" presId="urn:microsoft.com/office/officeart/2005/8/layout/vList5"/>
    <dgm:cxn modelId="{FBB79B9C-0CA2-954E-AC0E-4B5514C6796C}" type="presParOf" srcId="{39F38E2B-9C3E-0B4C-B148-958D7EFEA7BD}" destId="{8F491F9C-1F06-4F47-96FF-78E035D77EB6}" srcOrd="0" destOrd="0" presId="urn:microsoft.com/office/officeart/2005/8/layout/vList5"/>
    <dgm:cxn modelId="{43BE1B63-8C04-4644-BEE1-7168531E9C00}" type="presParOf" srcId="{39F38E2B-9C3E-0B4C-B148-958D7EFEA7BD}" destId="{0650B82D-633F-5D47-B309-4D55B46B41B6}" srcOrd="1" destOrd="0" presId="urn:microsoft.com/office/officeart/2005/8/layout/vList5"/>
    <dgm:cxn modelId="{43138B17-F915-5341-80F8-F560C414CA50}" type="presParOf" srcId="{C0B3A703-FC4E-A545-A928-59CFF49C5E9C}" destId="{1F8A267E-310F-0146-AB2B-01CCB3612C0E}" srcOrd="1" destOrd="0" presId="urn:microsoft.com/office/officeart/2005/8/layout/vList5"/>
    <dgm:cxn modelId="{5F042BD7-53E5-4A4C-BAE0-14286540C91F}" type="presParOf" srcId="{C0B3A703-FC4E-A545-A928-59CFF49C5E9C}" destId="{6DE13A8F-F915-FB4D-8B2E-8FEFBA6DC6FD}" srcOrd="2" destOrd="0" presId="urn:microsoft.com/office/officeart/2005/8/layout/vList5"/>
    <dgm:cxn modelId="{88BB1145-E1D8-D741-94FF-B02653B1F33D}" type="presParOf" srcId="{6DE13A8F-F915-FB4D-8B2E-8FEFBA6DC6FD}" destId="{A193106F-CDDC-E544-88C4-98D47A80D8C3}" srcOrd="0" destOrd="0" presId="urn:microsoft.com/office/officeart/2005/8/layout/vList5"/>
    <dgm:cxn modelId="{9A9DC350-2FD7-D84C-BE67-F84870CB18D4}" type="presParOf" srcId="{6DE13A8F-F915-FB4D-8B2E-8FEFBA6DC6FD}" destId="{CC8DF662-8AF6-4148-B0E1-AB53020DAFA2}" srcOrd="1" destOrd="0" presId="urn:microsoft.com/office/officeart/2005/8/layout/vList5"/>
    <dgm:cxn modelId="{CB8ABF5C-3703-7947-8BC5-0FCF3A26F0EC}" type="presParOf" srcId="{C0B3A703-FC4E-A545-A928-59CFF49C5E9C}" destId="{9FFBBE8A-80ED-194A-9200-CD5FFF061281}" srcOrd="3" destOrd="0" presId="urn:microsoft.com/office/officeart/2005/8/layout/vList5"/>
    <dgm:cxn modelId="{DEEF5A47-65F6-DB4C-AAB9-360A7CF82F10}" type="presParOf" srcId="{C0B3A703-FC4E-A545-A928-59CFF49C5E9C}" destId="{88592E9B-DEFA-2E4D-8200-2D7C5285DB15}" srcOrd="4" destOrd="0" presId="urn:microsoft.com/office/officeart/2005/8/layout/vList5"/>
    <dgm:cxn modelId="{95FCA39B-DE3A-9F4D-A76E-F74200F58432}" type="presParOf" srcId="{88592E9B-DEFA-2E4D-8200-2D7C5285DB15}" destId="{E6F26106-D9C8-7D4C-AA58-BD907D487CD3}" srcOrd="0" destOrd="0" presId="urn:microsoft.com/office/officeart/2005/8/layout/vList5"/>
    <dgm:cxn modelId="{7793C0A9-9B73-4540-A5B1-40067DBA4524}" type="presParOf" srcId="{88592E9B-DEFA-2E4D-8200-2D7C5285DB15}" destId="{47BB94B3-D33F-9748-877B-FDEB9A8C22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B94EA7-F797-0647-BCC6-1A03BE5107E3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9C32E-F722-0B4B-98FF-1A7C8A74CA1E}">
      <dgm:prSet phldrT="[Text]"/>
      <dgm:spPr/>
      <dgm:t>
        <a:bodyPr/>
        <a:lstStyle/>
        <a:p>
          <a:r>
            <a:rPr lang="en-US" dirty="0" smtClean="0"/>
            <a:t>TUPOKSI</a:t>
          </a:r>
          <a:endParaRPr lang="en-US" dirty="0"/>
        </a:p>
      </dgm:t>
    </dgm:pt>
    <dgm:pt modelId="{9E39BABE-E2F6-C840-9F84-F50A5E512A4B}" type="parTrans" cxnId="{53C015A5-8EB4-A649-94A3-9D6B976EC858}">
      <dgm:prSet/>
      <dgm:spPr/>
      <dgm:t>
        <a:bodyPr/>
        <a:lstStyle/>
        <a:p>
          <a:endParaRPr lang="en-US"/>
        </a:p>
      </dgm:t>
    </dgm:pt>
    <dgm:pt modelId="{675C68DF-E0C4-9A47-B916-2A4207D1692E}" type="sibTrans" cxnId="{53C015A5-8EB4-A649-94A3-9D6B976EC858}">
      <dgm:prSet/>
      <dgm:spPr/>
      <dgm:t>
        <a:bodyPr/>
        <a:lstStyle/>
        <a:p>
          <a:endParaRPr lang="en-US"/>
        </a:p>
      </dgm:t>
    </dgm:pt>
    <dgm:pt modelId="{94E111F7-8B00-1349-AEA4-88EA841798AB}">
      <dgm:prSet phldrT="[Text]"/>
      <dgm:spPr/>
      <dgm:t>
        <a:bodyPr/>
        <a:lstStyle/>
        <a:p>
          <a:r>
            <a:rPr lang="en-US" dirty="0" err="1" smtClean="0"/>
            <a:t>Hak</a:t>
          </a:r>
          <a:r>
            <a:rPr lang="en-US" dirty="0" smtClean="0"/>
            <a:t> : </a:t>
          </a:r>
          <a:r>
            <a:rPr lang="en-US" dirty="0" err="1" smtClean="0"/>
            <a:t>Gaji</a:t>
          </a:r>
          <a:r>
            <a:rPr lang="en-US" dirty="0" smtClean="0"/>
            <a:t>, </a:t>
          </a:r>
          <a:r>
            <a:rPr lang="en-US" dirty="0" err="1" smtClean="0"/>
            <a:t>Jabatan</a:t>
          </a:r>
          <a:r>
            <a:rPr lang="en-US" dirty="0" smtClean="0"/>
            <a:t> </a:t>
          </a:r>
          <a:r>
            <a:rPr lang="en-US" dirty="0" err="1" smtClean="0"/>
            <a:t>Fungsional</a:t>
          </a:r>
          <a:r>
            <a:rPr lang="en-US" dirty="0" smtClean="0"/>
            <a:t>, Honor </a:t>
          </a:r>
          <a:r>
            <a:rPr lang="en-US" dirty="0" err="1" smtClean="0"/>
            <a:t>dan</a:t>
          </a:r>
          <a:r>
            <a:rPr lang="en-US" dirty="0" smtClean="0"/>
            <a:t> bonus </a:t>
          </a:r>
          <a:r>
            <a:rPr lang="en-US" dirty="0" err="1" smtClean="0"/>
            <a:t>lainnya</a:t>
          </a:r>
          <a:r>
            <a:rPr lang="en-US" dirty="0" smtClean="0"/>
            <a:t>,  </a:t>
          </a:r>
          <a:endParaRPr lang="en-US" dirty="0"/>
        </a:p>
      </dgm:t>
    </dgm:pt>
    <dgm:pt modelId="{46866657-177F-6E4B-9804-46335D80B9D8}" type="parTrans" cxnId="{2038D63D-C02E-B344-A624-1A0ACCE0D239}">
      <dgm:prSet/>
      <dgm:spPr/>
      <dgm:t>
        <a:bodyPr/>
        <a:lstStyle/>
        <a:p>
          <a:endParaRPr lang="en-US"/>
        </a:p>
      </dgm:t>
    </dgm:pt>
    <dgm:pt modelId="{1991F763-508D-4D45-B1D1-2DDC9F3423BD}" type="sibTrans" cxnId="{2038D63D-C02E-B344-A624-1A0ACCE0D239}">
      <dgm:prSet/>
      <dgm:spPr/>
      <dgm:t>
        <a:bodyPr/>
        <a:lstStyle/>
        <a:p>
          <a:endParaRPr lang="en-US"/>
        </a:p>
      </dgm:t>
    </dgm:pt>
    <dgm:pt modelId="{0A7425FD-440C-904E-9F21-AC3F9D4FBC1E}">
      <dgm:prSet phldrT="[Text]"/>
      <dgm:spPr/>
      <dgm:t>
        <a:bodyPr/>
        <a:lstStyle/>
        <a:p>
          <a:r>
            <a:rPr lang="en-US" dirty="0" err="1" smtClean="0"/>
            <a:t>Kewajiban</a:t>
          </a:r>
          <a:r>
            <a:rPr lang="en-US" dirty="0" smtClean="0"/>
            <a:t> : Tri </a:t>
          </a:r>
          <a:r>
            <a:rPr lang="en-US" dirty="0" smtClean="0"/>
            <a:t>Dharma</a:t>
          </a:r>
          <a:endParaRPr lang="en-US" dirty="0"/>
        </a:p>
      </dgm:t>
    </dgm:pt>
    <dgm:pt modelId="{B1FCDA41-282F-254A-9EFE-74BF6771C749}" type="parTrans" cxnId="{FA03C754-32CE-C547-B693-25B6E7A75968}">
      <dgm:prSet/>
      <dgm:spPr/>
      <dgm:t>
        <a:bodyPr/>
        <a:lstStyle/>
        <a:p>
          <a:endParaRPr lang="en-US"/>
        </a:p>
      </dgm:t>
    </dgm:pt>
    <dgm:pt modelId="{FFDF64D2-E1B9-5A4A-B792-F81F2A61EA94}" type="sibTrans" cxnId="{FA03C754-32CE-C547-B693-25B6E7A75968}">
      <dgm:prSet/>
      <dgm:spPr/>
      <dgm:t>
        <a:bodyPr/>
        <a:lstStyle/>
        <a:p>
          <a:endParaRPr lang="en-US"/>
        </a:p>
      </dgm:t>
    </dgm:pt>
    <dgm:pt modelId="{1D543DB0-C4C8-5248-B4A7-DA24687E6D70}">
      <dgm:prSet phldrT="[Text]"/>
      <dgm:spPr/>
      <dgm:t>
        <a:bodyPr/>
        <a:lstStyle/>
        <a:p>
          <a:r>
            <a:rPr lang="en-US" dirty="0" smtClean="0"/>
            <a:t>Jalan2 Prodi</a:t>
          </a:r>
          <a:endParaRPr lang="en-US" dirty="0"/>
        </a:p>
      </dgm:t>
    </dgm:pt>
    <dgm:pt modelId="{4D07A6CA-44AE-A448-84A9-8C605F65F43D}" type="parTrans" cxnId="{1810A548-8C51-A543-BF1A-D68C469E3448}">
      <dgm:prSet/>
      <dgm:spPr/>
      <dgm:t>
        <a:bodyPr/>
        <a:lstStyle/>
        <a:p>
          <a:endParaRPr lang="en-US"/>
        </a:p>
      </dgm:t>
    </dgm:pt>
    <dgm:pt modelId="{6A5519E5-277F-4443-BD5D-3185F6C51AE9}" type="sibTrans" cxnId="{1810A548-8C51-A543-BF1A-D68C469E3448}">
      <dgm:prSet/>
      <dgm:spPr/>
      <dgm:t>
        <a:bodyPr/>
        <a:lstStyle/>
        <a:p>
          <a:endParaRPr lang="en-US"/>
        </a:p>
      </dgm:t>
    </dgm:pt>
    <dgm:pt modelId="{EDEC6F06-63D0-B844-87BE-77AE63032AF9}">
      <dgm:prSet phldrT="[Text]"/>
      <dgm:spPr/>
      <dgm:t>
        <a:bodyPr/>
        <a:lstStyle/>
        <a:p>
          <a:r>
            <a:rPr lang="en-US" dirty="0" err="1" smtClean="0"/>
            <a:t>Sementara</a:t>
          </a:r>
          <a:r>
            <a:rPr lang="en-US" dirty="0" smtClean="0"/>
            <a:t> </a:t>
          </a:r>
          <a:r>
            <a:rPr lang="en-US" dirty="0" err="1" smtClean="0"/>
            <a:t>ditangguhkan</a:t>
          </a:r>
          <a:endParaRPr lang="en-US" dirty="0"/>
        </a:p>
      </dgm:t>
    </dgm:pt>
    <dgm:pt modelId="{4776A556-5A2F-0841-99E0-DF8180C346AF}" type="parTrans" cxnId="{E8A469E8-1F69-9047-9BC1-B7170D0199FA}">
      <dgm:prSet/>
      <dgm:spPr/>
      <dgm:t>
        <a:bodyPr/>
        <a:lstStyle/>
        <a:p>
          <a:endParaRPr lang="en-US"/>
        </a:p>
      </dgm:t>
    </dgm:pt>
    <dgm:pt modelId="{1C109C28-DDC2-F342-8F44-2585E80A5707}" type="sibTrans" cxnId="{E8A469E8-1F69-9047-9BC1-B7170D0199FA}">
      <dgm:prSet/>
      <dgm:spPr/>
      <dgm:t>
        <a:bodyPr/>
        <a:lstStyle/>
        <a:p>
          <a:endParaRPr lang="en-US"/>
        </a:p>
      </dgm:t>
    </dgm:pt>
    <dgm:pt modelId="{B2705F41-A0FA-AE4C-882C-836C9B732E7E}">
      <dgm:prSet phldrT="[Text]"/>
      <dgm:spPr/>
      <dgm:t>
        <a:bodyPr/>
        <a:lstStyle/>
        <a:p>
          <a:r>
            <a:rPr lang="en-US" dirty="0" err="1" smtClean="0"/>
            <a:t>Kesibukan</a:t>
          </a:r>
          <a:r>
            <a:rPr lang="en-US" dirty="0" smtClean="0"/>
            <a:t>, </a:t>
          </a:r>
          <a:r>
            <a:rPr lang="en-US" dirty="0" err="1" smtClean="0"/>
            <a:t>menunggu</a:t>
          </a:r>
          <a:r>
            <a:rPr lang="en-US" dirty="0" smtClean="0"/>
            <a:t> </a:t>
          </a:r>
          <a:r>
            <a:rPr lang="en-US" dirty="0" err="1" smtClean="0"/>
            <a:t>bu</a:t>
          </a:r>
          <a:r>
            <a:rPr lang="en-US" dirty="0" smtClean="0"/>
            <a:t> </a:t>
          </a:r>
          <a:r>
            <a:rPr lang="en-US" dirty="0" err="1" smtClean="0"/>
            <a:t>sulis</a:t>
          </a:r>
          <a:r>
            <a:rPr lang="en-US" dirty="0" smtClean="0"/>
            <a:t> </a:t>
          </a:r>
          <a:r>
            <a:rPr lang="en-US" dirty="0" err="1" smtClean="0"/>
            <a:t>selesai</a:t>
          </a:r>
          <a:r>
            <a:rPr lang="en-US" dirty="0" smtClean="0"/>
            <a:t> </a:t>
          </a:r>
          <a:r>
            <a:rPr lang="en-US" dirty="0" err="1" smtClean="0"/>
            <a:t>cuti</a:t>
          </a:r>
          <a:endParaRPr lang="en-US" dirty="0"/>
        </a:p>
      </dgm:t>
    </dgm:pt>
    <dgm:pt modelId="{348137C4-3DF5-9043-BB8A-504C0DB9A0B6}" type="parTrans" cxnId="{1A2C3A8F-A968-E844-BE68-9816171A2181}">
      <dgm:prSet/>
      <dgm:spPr/>
      <dgm:t>
        <a:bodyPr/>
        <a:lstStyle/>
        <a:p>
          <a:endParaRPr lang="en-US"/>
        </a:p>
      </dgm:t>
    </dgm:pt>
    <dgm:pt modelId="{B6E42AE4-9826-E540-A511-EF80E983220B}" type="sibTrans" cxnId="{1A2C3A8F-A968-E844-BE68-9816171A2181}">
      <dgm:prSet/>
      <dgm:spPr/>
      <dgm:t>
        <a:bodyPr/>
        <a:lstStyle/>
        <a:p>
          <a:endParaRPr lang="en-US"/>
        </a:p>
      </dgm:t>
    </dgm:pt>
    <dgm:pt modelId="{396F7570-3CCF-F841-8A36-A12AE300CB83}">
      <dgm:prSet/>
      <dgm:spPr/>
      <dgm:t>
        <a:bodyPr/>
        <a:lstStyle/>
        <a:p>
          <a:r>
            <a:rPr lang="en-US" dirty="0" err="1" smtClean="0"/>
            <a:t>Fakultas</a:t>
          </a:r>
          <a:r>
            <a:rPr lang="en-US" dirty="0" smtClean="0"/>
            <a:t> </a:t>
          </a:r>
          <a:endParaRPr lang="en-US" dirty="0"/>
        </a:p>
      </dgm:t>
    </dgm:pt>
    <dgm:pt modelId="{C15F89E5-FAD2-4F43-AB71-E6A85C565BF7}" type="parTrans" cxnId="{19D030FE-1E41-034A-AA97-BB9DC6EBA5C1}">
      <dgm:prSet/>
      <dgm:spPr/>
      <dgm:t>
        <a:bodyPr/>
        <a:lstStyle/>
        <a:p>
          <a:endParaRPr lang="en-US"/>
        </a:p>
      </dgm:t>
    </dgm:pt>
    <dgm:pt modelId="{F4D50B46-744C-E846-AA9E-B3500646CC0F}" type="sibTrans" cxnId="{19D030FE-1E41-034A-AA97-BB9DC6EBA5C1}">
      <dgm:prSet/>
      <dgm:spPr/>
      <dgm:t>
        <a:bodyPr/>
        <a:lstStyle/>
        <a:p>
          <a:endParaRPr lang="en-US"/>
        </a:p>
      </dgm:t>
    </dgm:pt>
    <dgm:pt modelId="{03AA9378-FFCC-5E4B-A4F4-F082A0611B7F}">
      <dgm:prSet/>
      <dgm:spPr/>
      <dgm:t>
        <a:bodyPr/>
        <a:lstStyle/>
        <a:p>
          <a:r>
            <a:rPr lang="en-US" dirty="0" err="1" smtClean="0"/>
            <a:t>vIDEO</a:t>
          </a:r>
          <a:endParaRPr lang="en-US" dirty="0"/>
        </a:p>
      </dgm:t>
    </dgm:pt>
    <dgm:pt modelId="{5A493379-E3CD-D24E-B527-C66776F0CE10}" type="parTrans" cxnId="{3926F3AB-942E-C84D-973D-79608B22EA3B}">
      <dgm:prSet/>
      <dgm:spPr/>
      <dgm:t>
        <a:bodyPr/>
        <a:lstStyle/>
        <a:p>
          <a:endParaRPr lang="en-US"/>
        </a:p>
      </dgm:t>
    </dgm:pt>
    <dgm:pt modelId="{1C24C4C9-1DC3-3144-9711-CFF027EFA4AA}" type="sibTrans" cxnId="{3926F3AB-942E-C84D-973D-79608B22EA3B}">
      <dgm:prSet/>
      <dgm:spPr/>
      <dgm:t>
        <a:bodyPr/>
        <a:lstStyle/>
        <a:p>
          <a:endParaRPr lang="en-US"/>
        </a:p>
      </dgm:t>
    </dgm:pt>
    <dgm:pt modelId="{8C10FC0D-3299-9C42-AC35-DD4741543060}">
      <dgm:prSet/>
      <dgm:spPr/>
      <dgm:t>
        <a:bodyPr/>
        <a:lstStyle/>
        <a:p>
          <a:r>
            <a:rPr lang="en-US" dirty="0" smtClean="0"/>
            <a:t>Biro</a:t>
          </a:r>
          <a:r>
            <a:rPr lang="en-US" baseline="0" dirty="0" smtClean="0"/>
            <a:t> </a:t>
          </a:r>
          <a:r>
            <a:rPr lang="en-US" baseline="0" err="1" smtClean="0"/>
            <a:t>kerjasama</a:t>
          </a:r>
          <a:r>
            <a:rPr lang="en-US" baseline="0" smtClean="0"/>
            <a:t> dan Alumni </a:t>
          </a:r>
          <a:endParaRPr lang="en-US" dirty="0"/>
        </a:p>
      </dgm:t>
    </dgm:pt>
    <dgm:pt modelId="{A5FCBDE2-ABEA-EE43-899B-5BF757CA6965}" type="parTrans" cxnId="{C5D1ABEC-2E8F-DA43-AC60-52750321795C}">
      <dgm:prSet/>
      <dgm:spPr/>
      <dgm:t>
        <a:bodyPr/>
        <a:lstStyle/>
        <a:p>
          <a:endParaRPr lang="en-US"/>
        </a:p>
      </dgm:t>
    </dgm:pt>
    <dgm:pt modelId="{358790A7-B4C3-DA42-8D88-40CCAD3BBD76}" type="sibTrans" cxnId="{C5D1ABEC-2E8F-DA43-AC60-52750321795C}">
      <dgm:prSet/>
      <dgm:spPr/>
      <dgm:t>
        <a:bodyPr/>
        <a:lstStyle/>
        <a:p>
          <a:endParaRPr lang="en-US"/>
        </a:p>
      </dgm:t>
    </dgm:pt>
    <dgm:pt modelId="{D0ABB53A-D683-9F4D-B958-2E63A724EEE2}">
      <dgm:prSet/>
      <dgm:spPr/>
      <dgm:t>
        <a:bodyPr/>
        <a:lstStyle/>
        <a:p>
          <a:r>
            <a:rPr lang="en-US" dirty="0" err="1" smtClean="0"/>
            <a:t>Kerjasama</a:t>
          </a:r>
          <a:r>
            <a:rPr lang="en-US" dirty="0" smtClean="0"/>
            <a:t> </a:t>
          </a:r>
          <a:r>
            <a:rPr lang="en-US" dirty="0" err="1" smtClean="0"/>
            <a:t>Perpustakaan</a:t>
          </a:r>
          <a:endParaRPr lang="en-US" dirty="0"/>
        </a:p>
      </dgm:t>
    </dgm:pt>
    <dgm:pt modelId="{E4A8987C-DD0B-FD49-8193-3E5F71064E9D}" type="parTrans" cxnId="{1C000330-21E8-CD46-A13F-B880BFE6CE9E}">
      <dgm:prSet/>
      <dgm:spPr/>
      <dgm:t>
        <a:bodyPr/>
        <a:lstStyle/>
        <a:p>
          <a:endParaRPr lang="en-US"/>
        </a:p>
      </dgm:t>
    </dgm:pt>
    <dgm:pt modelId="{CD0DBC95-180B-2248-8E08-C6799A408C6C}" type="sibTrans" cxnId="{1C000330-21E8-CD46-A13F-B880BFE6CE9E}">
      <dgm:prSet/>
      <dgm:spPr/>
      <dgm:t>
        <a:bodyPr/>
        <a:lstStyle/>
        <a:p>
          <a:endParaRPr lang="en-US"/>
        </a:p>
      </dgm:t>
    </dgm:pt>
    <dgm:pt modelId="{F3C82BD1-9DA6-554C-B60D-E979AB759AF0}" type="pres">
      <dgm:prSet presAssocID="{B4B94EA7-F797-0647-BCC6-1A03BE5107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EF46A3-A4B2-874A-AC47-EDAB1E17ACD0}" type="pres">
      <dgm:prSet presAssocID="{2229C32E-F722-0B4B-98FF-1A7C8A74CA1E}" presName="linNode" presStyleCnt="0"/>
      <dgm:spPr/>
    </dgm:pt>
    <dgm:pt modelId="{1D7F7612-CB52-7742-A0A0-934097A449E7}" type="pres">
      <dgm:prSet presAssocID="{2229C32E-F722-0B4B-98FF-1A7C8A74CA1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7097A-30F5-B846-89EC-5D2801B8824A}" type="pres">
      <dgm:prSet presAssocID="{2229C32E-F722-0B4B-98FF-1A7C8A74CA1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0041C-4003-CA49-991A-5BF04354230D}" type="pres">
      <dgm:prSet presAssocID="{675C68DF-E0C4-9A47-B916-2A4207D1692E}" presName="sp" presStyleCnt="0"/>
      <dgm:spPr/>
    </dgm:pt>
    <dgm:pt modelId="{E7EDE95B-BD55-5246-918C-D3F646532B94}" type="pres">
      <dgm:prSet presAssocID="{1D543DB0-C4C8-5248-B4A7-DA24687E6D70}" presName="linNode" presStyleCnt="0"/>
      <dgm:spPr/>
    </dgm:pt>
    <dgm:pt modelId="{4D14B951-74C6-514F-9E5C-AF52D47C05AC}" type="pres">
      <dgm:prSet presAssocID="{1D543DB0-C4C8-5248-B4A7-DA24687E6D7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09D03-78E0-534E-9DC5-A0C92A6E5D87}" type="pres">
      <dgm:prSet presAssocID="{1D543DB0-C4C8-5248-B4A7-DA24687E6D7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60289-C139-234E-A298-83F3CFF9F516}" type="pres">
      <dgm:prSet presAssocID="{6A5519E5-277F-4443-BD5D-3185F6C51AE9}" presName="sp" presStyleCnt="0"/>
      <dgm:spPr/>
    </dgm:pt>
    <dgm:pt modelId="{FA61B20B-61A3-1A46-A176-0456AF4A70E7}" type="pres">
      <dgm:prSet presAssocID="{03AA9378-FFCC-5E4B-A4F4-F082A0611B7F}" presName="linNode" presStyleCnt="0"/>
      <dgm:spPr/>
    </dgm:pt>
    <dgm:pt modelId="{1BD08B04-C267-9D41-ADFF-D78BD3121B26}" type="pres">
      <dgm:prSet presAssocID="{03AA9378-FFCC-5E4B-A4F4-F082A0611B7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16BC2-BAD5-AA4E-8D81-2ADF4C4969A0}" type="pres">
      <dgm:prSet presAssocID="{03AA9378-FFCC-5E4B-A4F4-F082A0611B7F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B21A2-5B1E-5643-AC12-CD8143EC2684}" type="pres">
      <dgm:prSet presAssocID="{1C24C4C9-1DC3-3144-9711-CFF027EFA4AA}" presName="sp" presStyleCnt="0"/>
      <dgm:spPr/>
    </dgm:pt>
    <dgm:pt modelId="{A858D763-3FD2-C249-9DF7-8D1A2457216A}" type="pres">
      <dgm:prSet presAssocID="{D0ABB53A-D683-9F4D-B958-2E63A724EEE2}" presName="linNode" presStyleCnt="0"/>
      <dgm:spPr/>
    </dgm:pt>
    <dgm:pt modelId="{07426403-CD52-954F-9482-2A1B9504BF3A}" type="pres">
      <dgm:prSet presAssocID="{D0ABB53A-D683-9F4D-B958-2E63A724EEE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AD29F-C558-7848-9601-5D2441BEB8AD}" type="pres">
      <dgm:prSet presAssocID="{D0ABB53A-D683-9F4D-B958-2E63A724EEE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10A548-8C51-A543-BF1A-D68C469E3448}" srcId="{B4B94EA7-F797-0647-BCC6-1A03BE5107E3}" destId="{1D543DB0-C4C8-5248-B4A7-DA24687E6D70}" srcOrd="1" destOrd="0" parTransId="{4D07A6CA-44AE-A448-84A9-8C605F65F43D}" sibTransId="{6A5519E5-277F-4443-BD5D-3185F6C51AE9}"/>
    <dgm:cxn modelId="{42E85DD9-D41A-0A4D-96F6-90750D512C1D}" type="presOf" srcId="{B4B94EA7-F797-0647-BCC6-1A03BE5107E3}" destId="{F3C82BD1-9DA6-554C-B60D-E979AB759AF0}" srcOrd="0" destOrd="0" presId="urn:microsoft.com/office/officeart/2005/8/layout/vList5"/>
    <dgm:cxn modelId="{27DE024C-33FC-C64F-9A4F-68B57321DF50}" type="presOf" srcId="{D0ABB53A-D683-9F4D-B958-2E63A724EEE2}" destId="{07426403-CD52-954F-9482-2A1B9504BF3A}" srcOrd="0" destOrd="0" presId="urn:microsoft.com/office/officeart/2005/8/layout/vList5"/>
    <dgm:cxn modelId="{98116267-A4DA-BF48-A0C6-22E307270338}" type="presOf" srcId="{1D543DB0-C4C8-5248-B4A7-DA24687E6D70}" destId="{4D14B951-74C6-514F-9E5C-AF52D47C05AC}" srcOrd="0" destOrd="0" presId="urn:microsoft.com/office/officeart/2005/8/layout/vList5"/>
    <dgm:cxn modelId="{53C015A5-8EB4-A649-94A3-9D6B976EC858}" srcId="{B4B94EA7-F797-0647-BCC6-1A03BE5107E3}" destId="{2229C32E-F722-0B4B-98FF-1A7C8A74CA1E}" srcOrd="0" destOrd="0" parTransId="{9E39BABE-E2F6-C840-9F84-F50A5E512A4B}" sibTransId="{675C68DF-E0C4-9A47-B916-2A4207D1692E}"/>
    <dgm:cxn modelId="{C5D1ABEC-2E8F-DA43-AC60-52750321795C}" srcId="{D0ABB53A-D683-9F4D-B958-2E63A724EEE2}" destId="{8C10FC0D-3299-9C42-AC35-DD4741543060}" srcOrd="0" destOrd="0" parTransId="{A5FCBDE2-ABEA-EE43-899B-5BF757CA6965}" sibTransId="{358790A7-B4C3-DA42-8D88-40CCAD3BBD76}"/>
    <dgm:cxn modelId="{19D030FE-1E41-034A-AA97-BB9DC6EBA5C1}" srcId="{03AA9378-FFCC-5E4B-A4F4-F082A0611B7F}" destId="{396F7570-3CCF-F841-8A36-A12AE300CB83}" srcOrd="0" destOrd="0" parTransId="{C15F89E5-FAD2-4F43-AB71-E6A85C565BF7}" sibTransId="{F4D50B46-744C-E846-AA9E-B3500646CC0F}"/>
    <dgm:cxn modelId="{FA03C754-32CE-C547-B693-25B6E7A75968}" srcId="{2229C32E-F722-0B4B-98FF-1A7C8A74CA1E}" destId="{0A7425FD-440C-904E-9F21-AC3F9D4FBC1E}" srcOrd="1" destOrd="0" parTransId="{B1FCDA41-282F-254A-9EFE-74BF6771C749}" sibTransId="{FFDF64D2-E1B9-5A4A-B792-F81F2A61EA94}"/>
    <dgm:cxn modelId="{277014E2-8BA7-BC4B-B12D-40DF1EABC06D}" type="presOf" srcId="{94E111F7-8B00-1349-AEA4-88EA841798AB}" destId="{EB87097A-30F5-B846-89EC-5D2801B8824A}" srcOrd="0" destOrd="0" presId="urn:microsoft.com/office/officeart/2005/8/layout/vList5"/>
    <dgm:cxn modelId="{F6ED90FE-6D9B-A14A-9720-69C4FA7B94C7}" type="presOf" srcId="{2229C32E-F722-0B4B-98FF-1A7C8A74CA1E}" destId="{1D7F7612-CB52-7742-A0A0-934097A449E7}" srcOrd="0" destOrd="0" presId="urn:microsoft.com/office/officeart/2005/8/layout/vList5"/>
    <dgm:cxn modelId="{3926F3AB-942E-C84D-973D-79608B22EA3B}" srcId="{B4B94EA7-F797-0647-BCC6-1A03BE5107E3}" destId="{03AA9378-FFCC-5E4B-A4F4-F082A0611B7F}" srcOrd="2" destOrd="0" parTransId="{5A493379-E3CD-D24E-B527-C66776F0CE10}" sibTransId="{1C24C4C9-1DC3-3144-9711-CFF027EFA4AA}"/>
    <dgm:cxn modelId="{E8A469E8-1F69-9047-9BC1-B7170D0199FA}" srcId="{1D543DB0-C4C8-5248-B4A7-DA24687E6D70}" destId="{EDEC6F06-63D0-B844-87BE-77AE63032AF9}" srcOrd="0" destOrd="0" parTransId="{4776A556-5A2F-0841-99E0-DF8180C346AF}" sibTransId="{1C109C28-DDC2-F342-8F44-2585E80A5707}"/>
    <dgm:cxn modelId="{4DB75C09-2A6B-1942-ABAD-1C946577EB5D}" type="presOf" srcId="{396F7570-3CCF-F841-8A36-A12AE300CB83}" destId="{2BB16BC2-BAD5-AA4E-8D81-2ADF4C4969A0}" srcOrd="0" destOrd="0" presId="urn:microsoft.com/office/officeart/2005/8/layout/vList5"/>
    <dgm:cxn modelId="{B375AFB6-4FCC-1B41-BF97-01130F83E31C}" type="presOf" srcId="{EDEC6F06-63D0-B844-87BE-77AE63032AF9}" destId="{6E209D03-78E0-534E-9DC5-A0C92A6E5D87}" srcOrd="0" destOrd="0" presId="urn:microsoft.com/office/officeart/2005/8/layout/vList5"/>
    <dgm:cxn modelId="{2038D63D-C02E-B344-A624-1A0ACCE0D239}" srcId="{2229C32E-F722-0B4B-98FF-1A7C8A74CA1E}" destId="{94E111F7-8B00-1349-AEA4-88EA841798AB}" srcOrd="0" destOrd="0" parTransId="{46866657-177F-6E4B-9804-46335D80B9D8}" sibTransId="{1991F763-508D-4D45-B1D1-2DDC9F3423BD}"/>
    <dgm:cxn modelId="{0E6CC53F-599B-884D-87C1-F7873129A86B}" type="presOf" srcId="{0A7425FD-440C-904E-9F21-AC3F9D4FBC1E}" destId="{EB87097A-30F5-B846-89EC-5D2801B8824A}" srcOrd="0" destOrd="1" presId="urn:microsoft.com/office/officeart/2005/8/layout/vList5"/>
    <dgm:cxn modelId="{1C000330-21E8-CD46-A13F-B880BFE6CE9E}" srcId="{B4B94EA7-F797-0647-BCC6-1A03BE5107E3}" destId="{D0ABB53A-D683-9F4D-B958-2E63A724EEE2}" srcOrd="3" destOrd="0" parTransId="{E4A8987C-DD0B-FD49-8193-3E5F71064E9D}" sibTransId="{CD0DBC95-180B-2248-8E08-C6799A408C6C}"/>
    <dgm:cxn modelId="{7029967B-2476-FF4F-A0EC-C36A91DA3221}" type="presOf" srcId="{8C10FC0D-3299-9C42-AC35-DD4741543060}" destId="{D25AD29F-C558-7848-9601-5D2441BEB8AD}" srcOrd="0" destOrd="0" presId="urn:microsoft.com/office/officeart/2005/8/layout/vList5"/>
    <dgm:cxn modelId="{1A2C3A8F-A968-E844-BE68-9816171A2181}" srcId="{1D543DB0-C4C8-5248-B4A7-DA24687E6D70}" destId="{B2705F41-A0FA-AE4C-882C-836C9B732E7E}" srcOrd="1" destOrd="0" parTransId="{348137C4-3DF5-9043-BB8A-504C0DB9A0B6}" sibTransId="{B6E42AE4-9826-E540-A511-EF80E983220B}"/>
    <dgm:cxn modelId="{BFE000C9-35C3-CB4C-BAC0-3364A10FF3BA}" type="presOf" srcId="{B2705F41-A0FA-AE4C-882C-836C9B732E7E}" destId="{6E209D03-78E0-534E-9DC5-A0C92A6E5D87}" srcOrd="0" destOrd="1" presId="urn:microsoft.com/office/officeart/2005/8/layout/vList5"/>
    <dgm:cxn modelId="{E7F5D3AB-E44B-8E44-9618-45D50C697DB4}" type="presOf" srcId="{03AA9378-FFCC-5E4B-A4F4-F082A0611B7F}" destId="{1BD08B04-C267-9D41-ADFF-D78BD3121B26}" srcOrd="0" destOrd="0" presId="urn:microsoft.com/office/officeart/2005/8/layout/vList5"/>
    <dgm:cxn modelId="{CDBC0D9C-6A24-4A40-A7F3-73DB46E7848A}" type="presParOf" srcId="{F3C82BD1-9DA6-554C-B60D-E979AB759AF0}" destId="{A7EF46A3-A4B2-874A-AC47-EDAB1E17ACD0}" srcOrd="0" destOrd="0" presId="urn:microsoft.com/office/officeart/2005/8/layout/vList5"/>
    <dgm:cxn modelId="{5EED6B94-928E-D642-9CA0-BDE3774869FC}" type="presParOf" srcId="{A7EF46A3-A4B2-874A-AC47-EDAB1E17ACD0}" destId="{1D7F7612-CB52-7742-A0A0-934097A449E7}" srcOrd="0" destOrd="0" presId="urn:microsoft.com/office/officeart/2005/8/layout/vList5"/>
    <dgm:cxn modelId="{F9F49A7F-1579-B244-B431-645D3CEF1FDE}" type="presParOf" srcId="{A7EF46A3-A4B2-874A-AC47-EDAB1E17ACD0}" destId="{EB87097A-30F5-B846-89EC-5D2801B8824A}" srcOrd="1" destOrd="0" presId="urn:microsoft.com/office/officeart/2005/8/layout/vList5"/>
    <dgm:cxn modelId="{9407E8EC-64F5-1944-B4CC-A83396830B46}" type="presParOf" srcId="{F3C82BD1-9DA6-554C-B60D-E979AB759AF0}" destId="{4610041C-4003-CA49-991A-5BF04354230D}" srcOrd="1" destOrd="0" presId="urn:microsoft.com/office/officeart/2005/8/layout/vList5"/>
    <dgm:cxn modelId="{DDAF7F81-83F9-D941-B3D0-E8845E99F9D1}" type="presParOf" srcId="{F3C82BD1-9DA6-554C-B60D-E979AB759AF0}" destId="{E7EDE95B-BD55-5246-918C-D3F646532B94}" srcOrd="2" destOrd="0" presId="urn:microsoft.com/office/officeart/2005/8/layout/vList5"/>
    <dgm:cxn modelId="{EACE9909-E2B7-E541-B069-8EACAE384C88}" type="presParOf" srcId="{E7EDE95B-BD55-5246-918C-D3F646532B94}" destId="{4D14B951-74C6-514F-9E5C-AF52D47C05AC}" srcOrd="0" destOrd="0" presId="urn:microsoft.com/office/officeart/2005/8/layout/vList5"/>
    <dgm:cxn modelId="{CA781874-E540-FE49-B311-684CAC54ACC4}" type="presParOf" srcId="{E7EDE95B-BD55-5246-918C-D3F646532B94}" destId="{6E209D03-78E0-534E-9DC5-A0C92A6E5D87}" srcOrd="1" destOrd="0" presId="urn:microsoft.com/office/officeart/2005/8/layout/vList5"/>
    <dgm:cxn modelId="{EE1772C4-B390-9B44-93D7-74AF011BD0A2}" type="presParOf" srcId="{F3C82BD1-9DA6-554C-B60D-E979AB759AF0}" destId="{53460289-C139-234E-A298-83F3CFF9F516}" srcOrd="3" destOrd="0" presId="urn:microsoft.com/office/officeart/2005/8/layout/vList5"/>
    <dgm:cxn modelId="{4CDE0D00-E379-E648-8898-7AB38DB44DFA}" type="presParOf" srcId="{F3C82BD1-9DA6-554C-B60D-E979AB759AF0}" destId="{FA61B20B-61A3-1A46-A176-0456AF4A70E7}" srcOrd="4" destOrd="0" presId="urn:microsoft.com/office/officeart/2005/8/layout/vList5"/>
    <dgm:cxn modelId="{8D95CBBE-DFA3-3244-BFEC-483F0837B94B}" type="presParOf" srcId="{FA61B20B-61A3-1A46-A176-0456AF4A70E7}" destId="{1BD08B04-C267-9D41-ADFF-D78BD3121B26}" srcOrd="0" destOrd="0" presId="urn:microsoft.com/office/officeart/2005/8/layout/vList5"/>
    <dgm:cxn modelId="{EC9AEF63-825E-7540-81C0-889988124537}" type="presParOf" srcId="{FA61B20B-61A3-1A46-A176-0456AF4A70E7}" destId="{2BB16BC2-BAD5-AA4E-8D81-2ADF4C4969A0}" srcOrd="1" destOrd="0" presId="urn:microsoft.com/office/officeart/2005/8/layout/vList5"/>
    <dgm:cxn modelId="{3DF2E845-F6B8-B141-AFDB-D4C4C989B1DE}" type="presParOf" srcId="{F3C82BD1-9DA6-554C-B60D-E979AB759AF0}" destId="{D48B21A2-5B1E-5643-AC12-CD8143EC2684}" srcOrd="5" destOrd="0" presId="urn:microsoft.com/office/officeart/2005/8/layout/vList5"/>
    <dgm:cxn modelId="{F281DBB9-DF76-F944-A301-53CC19C3BCB5}" type="presParOf" srcId="{F3C82BD1-9DA6-554C-B60D-E979AB759AF0}" destId="{A858D763-3FD2-C249-9DF7-8D1A2457216A}" srcOrd="6" destOrd="0" presId="urn:microsoft.com/office/officeart/2005/8/layout/vList5"/>
    <dgm:cxn modelId="{D5723F5E-CB38-B447-8A3C-3CA3C72018CF}" type="presParOf" srcId="{A858D763-3FD2-C249-9DF7-8D1A2457216A}" destId="{07426403-CD52-954F-9482-2A1B9504BF3A}" srcOrd="0" destOrd="0" presId="urn:microsoft.com/office/officeart/2005/8/layout/vList5"/>
    <dgm:cxn modelId="{EEA8EFCD-1D40-D54A-A2EF-26720626B30B}" type="presParOf" srcId="{A858D763-3FD2-C249-9DF7-8D1A2457216A}" destId="{D25AD29F-C558-7848-9601-5D2441BEB8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28674-9B5D-7E44-8943-73F32A3E5157}">
      <dsp:nvSpPr>
        <dsp:cNvPr id="0" name=""/>
        <dsp:cNvSpPr/>
      </dsp:nvSpPr>
      <dsp:spPr>
        <a:xfrm rot="5400000">
          <a:off x="6757283" y="-2880134"/>
          <a:ext cx="764107" cy="6719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20-29 </a:t>
          </a:r>
          <a:r>
            <a:rPr lang="en-US" sz="1800" kern="1200" dirty="0" err="1" smtClean="0"/>
            <a:t>Maret</a:t>
          </a:r>
          <a:r>
            <a:rPr lang="en-US" sz="1800" kern="1200" baseline="0" dirty="0" smtClean="0"/>
            <a:t> 2018 (Gong : 27 </a:t>
          </a:r>
          <a:r>
            <a:rPr lang="en-US" sz="1800" kern="1200" baseline="0" dirty="0" err="1" smtClean="0"/>
            <a:t>Maret</a:t>
          </a:r>
          <a:r>
            <a:rPr lang="en-US" sz="1800" kern="1200" baseline="0" dirty="0" smtClean="0"/>
            <a:t>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-5400000">
        <a:off x="3779649" y="134801"/>
        <a:ext cx="6682075" cy="689505"/>
      </dsp:txXfrm>
    </dsp:sp>
    <dsp:sp modelId="{83AC1D10-C57B-0244-AA7F-C9F8B8B7A234}">
      <dsp:nvSpPr>
        <dsp:cNvPr id="0" name=""/>
        <dsp:cNvSpPr/>
      </dsp:nvSpPr>
      <dsp:spPr>
        <a:xfrm>
          <a:off x="0" y="1985"/>
          <a:ext cx="3779649" cy="955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PELAKSANAAN</a:t>
          </a:r>
          <a:endParaRPr lang="en-US" sz="3400" kern="1200" dirty="0"/>
        </a:p>
      </dsp:txBody>
      <dsp:txXfrm>
        <a:off x="46626" y="48611"/>
        <a:ext cx="3686397" cy="861882"/>
      </dsp:txXfrm>
    </dsp:sp>
    <dsp:sp modelId="{B7AFE2D7-FAA0-6543-9DB5-84F07A974051}">
      <dsp:nvSpPr>
        <dsp:cNvPr id="0" name=""/>
        <dsp:cNvSpPr/>
      </dsp:nvSpPr>
      <dsp:spPr>
        <a:xfrm rot="5400000">
          <a:off x="6757283" y="-1877243"/>
          <a:ext cx="764107" cy="6719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Setiap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hari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ada</a:t>
          </a:r>
          <a:r>
            <a:rPr lang="en-US" sz="1800" b="1" kern="1200" dirty="0" smtClean="0"/>
            <a:t> stand </a:t>
          </a:r>
          <a:r>
            <a:rPr lang="en-US" sz="1800" b="1" kern="1200" dirty="0" err="1" smtClean="0"/>
            <a:t>prodi</a:t>
          </a:r>
          <a:r>
            <a:rPr lang="en-US" sz="1800" b="1" kern="1200" dirty="0" smtClean="0"/>
            <a:t> di </a:t>
          </a:r>
          <a:r>
            <a:rPr lang="en-US" sz="1800" b="1" kern="1200" dirty="0" err="1" smtClean="0"/>
            <a:t>pinggir</a:t>
          </a:r>
          <a:r>
            <a:rPr lang="en-US" sz="1800" b="1" kern="1200" dirty="0" smtClean="0"/>
            <a:t> atrium (</a:t>
          </a:r>
          <a:r>
            <a:rPr lang="en-US" sz="1800" b="1" kern="1200" dirty="0" err="1" smtClean="0"/>
            <a:t>Leter</a:t>
          </a:r>
          <a:r>
            <a:rPr lang="en-US" sz="1800" b="1" kern="1200" dirty="0" smtClean="0"/>
            <a:t> U, 13 Prodi + 3 </a:t>
          </a:r>
          <a:r>
            <a:rPr lang="en-US" sz="1800" b="1" kern="1200" dirty="0" err="1" smtClean="0"/>
            <a:t>Badan</a:t>
          </a:r>
          <a:r>
            <a:rPr lang="en-US" sz="1800" b="1" kern="1200" baseline="0" dirty="0" smtClean="0"/>
            <a:t> </a:t>
          </a:r>
          <a:r>
            <a:rPr lang="en-US" sz="1800" b="1" kern="1200" baseline="0" dirty="0" err="1" smtClean="0"/>
            <a:t>Lainnya</a:t>
          </a:r>
          <a:r>
            <a:rPr lang="en-US" sz="1800" b="1" kern="1200" baseline="0" dirty="0" smtClean="0"/>
            <a:t>) </a:t>
          </a:r>
          <a:r>
            <a:rPr lang="mr-IN" sz="1800" b="1" kern="1200" baseline="0" dirty="0" smtClean="0"/>
            <a:t>–</a:t>
          </a:r>
          <a:r>
            <a:rPr lang="en-US" sz="1800" b="1" kern="1200" baseline="0" dirty="0" smtClean="0"/>
            <a:t> </a:t>
          </a:r>
          <a:r>
            <a:rPr lang="en-US" sz="1800" b="1" kern="1200" baseline="0" dirty="0" err="1" smtClean="0">
              <a:solidFill>
                <a:schemeClr val="accent5">
                  <a:lumMod val="75000"/>
                </a:schemeClr>
              </a:solidFill>
            </a:rPr>
            <a:t>yg</a:t>
          </a:r>
          <a:r>
            <a:rPr lang="en-US" sz="1800" b="1" kern="1200" baseline="0" dirty="0" smtClean="0">
              <a:solidFill>
                <a:schemeClr val="accent5">
                  <a:lumMod val="75000"/>
                </a:schemeClr>
              </a:solidFill>
            </a:rPr>
            <a:t> </a:t>
          </a:r>
          <a:r>
            <a:rPr lang="en-US" sz="1800" b="1" kern="1200" baseline="0" dirty="0" err="1" smtClean="0">
              <a:solidFill>
                <a:schemeClr val="accent5">
                  <a:lumMod val="75000"/>
                </a:schemeClr>
              </a:solidFill>
            </a:rPr>
            <a:t>ditampilkan</a:t>
          </a:r>
          <a:r>
            <a:rPr lang="en-US" sz="1800" b="1" kern="1200" baseline="0" dirty="0" smtClean="0">
              <a:solidFill>
                <a:schemeClr val="accent5">
                  <a:lumMod val="75000"/>
                </a:schemeClr>
              </a:solidFill>
            </a:rPr>
            <a:t> </a:t>
          </a:r>
          <a:r>
            <a:rPr lang="en-US" sz="1800" b="1" kern="1200" baseline="0" dirty="0" err="1" smtClean="0">
              <a:solidFill>
                <a:schemeClr val="accent5">
                  <a:lumMod val="75000"/>
                </a:schemeClr>
              </a:solidFill>
            </a:rPr>
            <a:t>prodi</a:t>
          </a:r>
          <a:r>
            <a:rPr lang="en-US" sz="1800" b="1" kern="1200" baseline="0" dirty="0" smtClean="0">
              <a:solidFill>
                <a:schemeClr val="accent5">
                  <a:lumMod val="75000"/>
                </a:schemeClr>
              </a:solidFill>
            </a:rPr>
            <a:t> </a:t>
          </a:r>
          <a:r>
            <a:rPr lang="en-US" sz="1800" b="1" kern="1200" baseline="0" dirty="0" err="1" smtClean="0">
              <a:solidFill>
                <a:schemeClr val="accent5">
                  <a:lumMod val="75000"/>
                </a:schemeClr>
              </a:solidFill>
            </a:rPr>
            <a:t>apa</a:t>
          </a:r>
          <a:r>
            <a:rPr lang="en-US" sz="1800" b="1" kern="1200" baseline="0" dirty="0" smtClean="0">
              <a:solidFill>
                <a:schemeClr val="accent5">
                  <a:lumMod val="75000"/>
                </a:schemeClr>
              </a:solidFill>
            </a:rPr>
            <a:t>?</a:t>
          </a:r>
          <a:endParaRPr lang="en-US" sz="1800" b="1" kern="1200" dirty="0">
            <a:solidFill>
              <a:schemeClr val="accent5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Acara</a:t>
          </a:r>
          <a:r>
            <a:rPr lang="en-US" sz="1800" b="1" kern="1200" dirty="0" smtClean="0"/>
            <a:t> lain</a:t>
          </a:r>
          <a:r>
            <a:rPr lang="en-US" sz="1800" b="1" kern="1200" baseline="0" dirty="0" smtClean="0"/>
            <a:t> (di Tengah Atrium/ Auditorium)</a:t>
          </a:r>
          <a:endParaRPr lang="en-US" sz="1800" b="1" kern="1200" dirty="0"/>
        </a:p>
      </dsp:txBody>
      <dsp:txXfrm rot="-5400000">
        <a:off x="3779649" y="1137692"/>
        <a:ext cx="6682075" cy="689505"/>
      </dsp:txXfrm>
    </dsp:sp>
    <dsp:sp modelId="{B48E3ADD-9B38-3C45-82E9-6A0B1E170906}">
      <dsp:nvSpPr>
        <dsp:cNvPr id="0" name=""/>
        <dsp:cNvSpPr/>
      </dsp:nvSpPr>
      <dsp:spPr>
        <a:xfrm>
          <a:off x="0" y="1004877"/>
          <a:ext cx="3779649" cy="955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KONSEP</a:t>
          </a:r>
          <a:r>
            <a:rPr lang="en-US" sz="3400" kern="1200" baseline="0" dirty="0" smtClean="0"/>
            <a:t> ACARA</a:t>
          </a:r>
          <a:endParaRPr lang="en-US" sz="3400" kern="1200" dirty="0"/>
        </a:p>
      </dsp:txBody>
      <dsp:txXfrm>
        <a:off x="46626" y="1051503"/>
        <a:ext cx="3686397" cy="861882"/>
      </dsp:txXfrm>
    </dsp:sp>
    <dsp:sp modelId="{A67FDE1C-5DB3-0449-9220-C503C46FE2E1}">
      <dsp:nvSpPr>
        <dsp:cNvPr id="0" name=""/>
        <dsp:cNvSpPr/>
      </dsp:nvSpPr>
      <dsp:spPr>
        <a:xfrm rot="5400000">
          <a:off x="6757283" y="-874351"/>
          <a:ext cx="764107" cy="6719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PIC : B. </a:t>
          </a:r>
          <a:r>
            <a:rPr lang="en-US" sz="2000" kern="1200" dirty="0" err="1" smtClean="0"/>
            <a:t>Neng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Isi</a:t>
          </a:r>
          <a:r>
            <a:rPr lang="en-US" sz="2000" kern="1200" baseline="0" dirty="0" smtClean="0"/>
            <a:t> : </a:t>
          </a:r>
          <a:r>
            <a:rPr lang="en-US" sz="2000" kern="1200" baseline="0" dirty="0" err="1" smtClean="0"/>
            <a:t>Karya</a:t>
          </a:r>
          <a:r>
            <a:rPr lang="en-US" sz="2000" kern="1200" baseline="0" dirty="0" smtClean="0"/>
            <a:t> </a:t>
          </a:r>
          <a:r>
            <a:rPr lang="en-US" sz="2000" kern="1200" baseline="0" dirty="0" err="1" smtClean="0"/>
            <a:t>mhss</a:t>
          </a:r>
          <a:r>
            <a:rPr lang="en-US" sz="2000" kern="1200" baseline="0" dirty="0" smtClean="0"/>
            <a:t>, </a:t>
          </a:r>
          <a:r>
            <a:rPr lang="en-US" sz="2000" kern="1200" baseline="0" dirty="0" err="1" smtClean="0"/>
            <a:t>Jual</a:t>
          </a:r>
          <a:r>
            <a:rPr lang="en-US" sz="2000" kern="1200" baseline="0" dirty="0" smtClean="0"/>
            <a:t> </a:t>
          </a:r>
          <a:r>
            <a:rPr lang="en-US" sz="2000" kern="1200" baseline="0" dirty="0" err="1" smtClean="0"/>
            <a:t>Mak</a:t>
          </a:r>
          <a:r>
            <a:rPr lang="en-US" sz="2000" kern="1200" baseline="0" dirty="0" smtClean="0"/>
            <a:t>/min, n market</a:t>
          </a:r>
          <a:endParaRPr lang="en-US" sz="2000" kern="1200" dirty="0"/>
        </a:p>
      </dsp:txBody>
      <dsp:txXfrm rot="-5400000">
        <a:off x="3779649" y="2140584"/>
        <a:ext cx="6682075" cy="689505"/>
      </dsp:txXfrm>
    </dsp:sp>
    <dsp:sp modelId="{7899416C-CC1F-4A4D-895A-7408BDB5501B}">
      <dsp:nvSpPr>
        <dsp:cNvPr id="0" name=""/>
        <dsp:cNvSpPr/>
      </dsp:nvSpPr>
      <dsp:spPr>
        <a:xfrm>
          <a:off x="0" y="2007768"/>
          <a:ext cx="3779649" cy="955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STAND</a:t>
          </a:r>
          <a:endParaRPr lang="en-US" sz="3400" kern="1200" dirty="0"/>
        </a:p>
      </dsp:txBody>
      <dsp:txXfrm>
        <a:off x="46626" y="2054394"/>
        <a:ext cx="3686397" cy="861882"/>
      </dsp:txXfrm>
    </dsp:sp>
    <dsp:sp modelId="{F825A23F-2ABE-5C4F-902A-F616A7092689}">
      <dsp:nvSpPr>
        <dsp:cNvPr id="0" name=""/>
        <dsp:cNvSpPr/>
      </dsp:nvSpPr>
      <dsp:spPr>
        <a:xfrm rot="5400000">
          <a:off x="6757283" y="128539"/>
          <a:ext cx="764107" cy="6719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7jt/</a:t>
          </a:r>
          <a:r>
            <a:rPr lang="en-US" sz="2000" kern="1200" baseline="0" dirty="0" smtClean="0"/>
            <a:t> Prodi (</a:t>
          </a:r>
          <a:r>
            <a:rPr lang="en-US" sz="2000" kern="1200" baseline="0" dirty="0" err="1" smtClean="0"/>
            <a:t>dikelola</a:t>
          </a:r>
          <a:r>
            <a:rPr lang="en-US" sz="2000" kern="1200" baseline="0" dirty="0" smtClean="0"/>
            <a:t> </a:t>
          </a:r>
          <a:r>
            <a:rPr lang="en-US" sz="2000" kern="1200" baseline="0" dirty="0" err="1" smtClean="0"/>
            <a:t>Fakultas</a:t>
          </a:r>
          <a:r>
            <a:rPr lang="en-US" sz="2000" kern="1200" baseline="0" dirty="0" smtClean="0"/>
            <a:t>)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7+7 = 14:3 = 4,6jt</a:t>
          </a:r>
          <a:endParaRPr lang="en-US" sz="2000" kern="1200" dirty="0"/>
        </a:p>
      </dsp:txBody>
      <dsp:txXfrm rot="-5400000">
        <a:off x="3779649" y="3143475"/>
        <a:ext cx="6682075" cy="689505"/>
      </dsp:txXfrm>
    </dsp:sp>
    <dsp:sp modelId="{13C6AEA9-0FEC-5246-B1C5-BC3B64409E7D}">
      <dsp:nvSpPr>
        <dsp:cNvPr id="0" name=""/>
        <dsp:cNvSpPr/>
      </dsp:nvSpPr>
      <dsp:spPr>
        <a:xfrm>
          <a:off x="0" y="3010660"/>
          <a:ext cx="3779649" cy="955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Dana</a:t>
          </a:r>
          <a:endParaRPr lang="en-US" sz="3400" kern="1200" dirty="0"/>
        </a:p>
      </dsp:txBody>
      <dsp:txXfrm>
        <a:off x="46626" y="3057286"/>
        <a:ext cx="3686397" cy="861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55E37-710A-CA43-9E36-BF7F2CA10443}">
      <dsp:nvSpPr>
        <dsp:cNvPr id="0" name=""/>
        <dsp:cNvSpPr/>
      </dsp:nvSpPr>
      <dsp:spPr>
        <a:xfrm rot="5400000">
          <a:off x="5560558" y="-2271826"/>
          <a:ext cx="880764" cy="5647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Smart and Fun Quiz </a:t>
          </a:r>
          <a:r>
            <a:rPr lang="mr-IN" sz="1500" kern="1200" dirty="0" smtClean="0"/>
            <a:t>–</a:t>
          </a:r>
          <a:r>
            <a:rPr lang="en-US" sz="1500" kern="1200" dirty="0" smtClean="0"/>
            <a:t> 10 </a:t>
          </a:r>
          <a:r>
            <a:rPr lang="en-US" sz="1500" kern="1200" dirty="0" err="1" smtClean="0"/>
            <a:t>Maret</a:t>
          </a:r>
          <a:r>
            <a:rPr lang="en-US" sz="1500" kern="1200" dirty="0" smtClean="0"/>
            <a:t> 2018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Peserta</a:t>
          </a:r>
          <a:r>
            <a:rPr lang="en-US" sz="1500" kern="1200" dirty="0" smtClean="0"/>
            <a:t> : </a:t>
          </a:r>
          <a:r>
            <a:rPr lang="en-US" sz="1500" kern="1200" dirty="0" err="1" smtClean="0"/>
            <a:t>Siswa</a:t>
          </a:r>
          <a:r>
            <a:rPr lang="en-US" sz="1500" kern="1200" dirty="0" smtClean="0"/>
            <a:t> SMA (1 </a:t>
          </a:r>
          <a:r>
            <a:rPr lang="en-US" sz="1500" kern="1200" dirty="0" err="1" smtClean="0"/>
            <a:t>kelompok</a:t>
          </a:r>
          <a:r>
            <a:rPr lang="en-US" sz="1500" kern="1200" baseline="0" dirty="0" smtClean="0"/>
            <a:t> 3 </a:t>
          </a:r>
          <a:r>
            <a:rPr lang="en-US" sz="1500" kern="1200" baseline="0" dirty="0" err="1" smtClean="0"/>
            <a:t>siswa</a:t>
          </a:r>
          <a:r>
            <a:rPr lang="en-US" sz="1500" kern="1200" baseline="0" dirty="0" smtClean="0"/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baseline="0" dirty="0" err="1" smtClean="0"/>
            <a:t>Bidang</a:t>
          </a:r>
          <a:r>
            <a:rPr lang="en-US" sz="1500" kern="1200" baseline="0" dirty="0" smtClean="0"/>
            <a:t> </a:t>
          </a:r>
          <a:r>
            <a:rPr lang="en-US" sz="1500" kern="1200" baseline="0" dirty="0" err="1" smtClean="0"/>
            <a:t>lomba</a:t>
          </a:r>
          <a:r>
            <a:rPr lang="en-US" sz="1500" kern="1200" baseline="0" dirty="0" smtClean="0"/>
            <a:t> : </a:t>
          </a:r>
          <a:r>
            <a:rPr lang="en-US" sz="1500" kern="1200" baseline="0" dirty="0" err="1" smtClean="0"/>
            <a:t>Pengetahuan</a:t>
          </a:r>
          <a:r>
            <a:rPr lang="en-US" sz="1500" kern="1200" baseline="0" dirty="0" smtClean="0"/>
            <a:t> </a:t>
          </a:r>
          <a:r>
            <a:rPr lang="en-US" sz="1500" kern="1200" baseline="0" dirty="0" err="1" smtClean="0"/>
            <a:t>Umum</a:t>
          </a:r>
          <a:endParaRPr lang="en-US" sz="1500" kern="1200" dirty="0"/>
        </a:p>
      </dsp:txBody>
      <dsp:txXfrm rot="-5400000">
        <a:off x="3176969" y="154758"/>
        <a:ext cx="5604949" cy="794774"/>
      </dsp:txXfrm>
    </dsp:sp>
    <dsp:sp modelId="{B73C4CF4-0489-9041-B985-B678ECC89297}">
      <dsp:nvSpPr>
        <dsp:cNvPr id="0" name=""/>
        <dsp:cNvSpPr/>
      </dsp:nvSpPr>
      <dsp:spPr>
        <a:xfrm>
          <a:off x="0" y="1668"/>
          <a:ext cx="3176968" cy="11009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Kegiatan</a:t>
          </a:r>
          <a:endParaRPr lang="en-US" sz="3400" kern="1200" dirty="0"/>
        </a:p>
      </dsp:txBody>
      <dsp:txXfrm>
        <a:off x="53744" y="55412"/>
        <a:ext cx="3069480" cy="993468"/>
      </dsp:txXfrm>
    </dsp:sp>
    <dsp:sp modelId="{CFB592B4-A147-3A4C-AD72-11F9CECB109B}">
      <dsp:nvSpPr>
        <dsp:cNvPr id="0" name=""/>
        <dsp:cNvSpPr/>
      </dsp:nvSpPr>
      <dsp:spPr>
        <a:xfrm rot="5400000">
          <a:off x="5560558" y="-1115822"/>
          <a:ext cx="880764" cy="5647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Ketua</a:t>
          </a:r>
          <a:r>
            <a:rPr lang="en-US" sz="1500" kern="1200" dirty="0" smtClean="0"/>
            <a:t> PIC </a:t>
          </a:r>
          <a:r>
            <a:rPr lang="en-US" sz="1500" kern="1200" dirty="0" err="1" smtClean="0"/>
            <a:t>Dosen</a:t>
          </a:r>
          <a:r>
            <a:rPr lang="en-US" sz="1500" kern="1200" dirty="0" smtClean="0"/>
            <a:t> </a:t>
          </a:r>
          <a:r>
            <a:rPr lang="en-US" sz="1500" kern="1200" dirty="0" smtClean="0"/>
            <a:t>: B. </a:t>
          </a:r>
          <a:r>
            <a:rPr lang="en-US" sz="1500" kern="1200" dirty="0" err="1" smtClean="0"/>
            <a:t>Winda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r>
            <a:rPr lang="en-US" sz="1500" kern="1200" dirty="0" err="1" smtClean="0"/>
            <a:t>Ketua</a:t>
          </a:r>
          <a:r>
            <a:rPr lang="en-US" sz="1500" kern="1200" dirty="0" smtClean="0"/>
            <a:t> PIC </a:t>
          </a:r>
          <a:r>
            <a:rPr lang="en-US" sz="1500" kern="1200" dirty="0" err="1" smtClean="0"/>
            <a:t>Mahasiswa</a:t>
          </a:r>
          <a:r>
            <a:rPr lang="en-US" sz="1500" kern="1200" dirty="0" smtClean="0"/>
            <a:t> :</a:t>
          </a:r>
          <a:endParaRPr lang="en-US" sz="1500" kern="1200" dirty="0"/>
        </a:p>
      </dsp:txBody>
      <dsp:txXfrm rot="-5400000">
        <a:off x="3176969" y="1310762"/>
        <a:ext cx="5604949" cy="794774"/>
      </dsp:txXfrm>
    </dsp:sp>
    <dsp:sp modelId="{BE844567-A60B-CE4D-BEAC-043B4E993B48}">
      <dsp:nvSpPr>
        <dsp:cNvPr id="0" name=""/>
        <dsp:cNvSpPr/>
      </dsp:nvSpPr>
      <dsp:spPr>
        <a:xfrm>
          <a:off x="0" y="1157671"/>
          <a:ext cx="3176968" cy="11009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Kepanitiaan</a:t>
          </a:r>
          <a:endParaRPr lang="en-US" sz="3400" kern="1200" dirty="0"/>
        </a:p>
      </dsp:txBody>
      <dsp:txXfrm>
        <a:off x="53744" y="1211415"/>
        <a:ext cx="3069480" cy="993468"/>
      </dsp:txXfrm>
    </dsp:sp>
    <dsp:sp modelId="{6FA4B386-FD19-4149-80FA-91077F12A81D}">
      <dsp:nvSpPr>
        <dsp:cNvPr id="0" name=""/>
        <dsp:cNvSpPr/>
      </dsp:nvSpPr>
      <dsp:spPr>
        <a:xfrm rot="5400000">
          <a:off x="5560558" y="40181"/>
          <a:ext cx="880764" cy="5647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Modal : 4,6 </a:t>
          </a:r>
          <a:r>
            <a:rPr lang="en-US" sz="1500" kern="1200" dirty="0" err="1" smtClean="0"/>
            <a:t>juta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Sponsor ? </a:t>
          </a:r>
          <a:endParaRPr lang="en-US" sz="1500" kern="1200" dirty="0"/>
        </a:p>
      </dsp:txBody>
      <dsp:txXfrm rot="-5400000">
        <a:off x="3176969" y="2466766"/>
        <a:ext cx="5604949" cy="794774"/>
      </dsp:txXfrm>
    </dsp:sp>
    <dsp:sp modelId="{35BC220F-12E8-6441-9B64-6E3E428D2351}">
      <dsp:nvSpPr>
        <dsp:cNvPr id="0" name=""/>
        <dsp:cNvSpPr/>
      </dsp:nvSpPr>
      <dsp:spPr>
        <a:xfrm>
          <a:off x="0" y="2313675"/>
          <a:ext cx="3176968" cy="11009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Dana</a:t>
          </a:r>
          <a:endParaRPr lang="en-US" sz="3400" kern="1200" dirty="0"/>
        </a:p>
      </dsp:txBody>
      <dsp:txXfrm>
        <a:off x="53744" y="2367419"/>
        <a:ext cx="3069480" cy="993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0B82D-633F-5D47-B309-4D55B46B41B6}">
      <dsp:nvSpPr>
        <dsp:cNvPr id="0" name=""/>
        <dsp:cNvSpPr/>
      </dsp:nvSpPr>
      <dsp:spPr>
        <a:xfrm rot="5400000">
          <a:off x="5560558" y="-2271826"/>
          <a:ext cx="880764" cy="5647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Setiap</a:t>
          </a:r>
          <a:r>
            <a:rPr lang="en-US" sz="1500" kern="1200" dirty="0" smtClean="0"/>
            <a:t> 2 </a:t>
          </a:r>
          <a:r>
            <a:rPr lang="en-US" sz="1500" kern="1200" dirty="0" err="1" smtClean="0"/>
            <a:t>minggu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sekali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hari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Jum’at</a:t>
          </a:r>
          <a:r>
            <a:rPr lang="en-US" sz="1500" kern="1200" dirty="0" smtClean="0"/>
            <a:t> (10.00-15.00) --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Dokumen</a:t>
          </a:r>
          <a:r>
            <a:rPr lang="en-US" sz="1500" kern="1200" baseline="0" dirty="0" smtClean="0"/>
            <a:t> </a:t>
          </a:r>
          <a:r>
            <a:rPr lang="en-US" sz="1500" kern="1200" baseline="0" dirty="0" err="1" smtClean="0"/>
            <a:t>inti</a:t>
          </a:r>
          <a:r>
            <a:rPr lang="en-US" sz="1500" kern="1200" baseline="0" dirty="0" smtClean="0"/>
            <a:t> </a:t>
          </a:r>
          <a:r>
            <a:rPr lang="en-US" sz="1500" kern="1200" baseline="0" dirty="0" err="1" smtClean="0"/>
            <a:t>dan</a:t>
          </a:r>
          <a:r>
            <a:rPr lang="en-US" sz="1500" kern="1200" baseline="0" dirty="0" smtClean="0"/>
            <a:t> </a:t>
          </a:r>
          <a:r>
            <a:rPr lang="en-US" sz="1500" kern="1200" baseline="0" dirty="0" err="1" smtClean="0"/>
            <a:t>lampiran</a:t>
          </a:r>
          <a:r>
            <a:rPr lang="en-US" sz="1500" kern="1200" baseline="0" dirty="0" smtClean="0"/>
            <a:t> (</a:t>
          </a:r>
          <a:r>
            <a:rPr lang="en-US" sz="1500" kern="1200" baseline="0" dirty="0" err="1" smtClean="0"/>
            <a:t>bindex</a:t>
          </a:r>
          <a:r>
            <a:rPr lang="en-US" sz="1500" kern="1200" baseline="0" dirty="0" smtClean="0"/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baseline="0" dirty="0" smtClean="0"/>
            <a:t>Time line </a:t>
          </a:r>
          <a:r>
            <a:rPr lang="en-US" sz="1500" kern="1200" baseline="0" dirty="0" err="1" smtClean="0"/>
            <a:t>Febri</a:t>
          </a:r>
          <a:endParaRPr lang="en-US" sz="1500" kern="1200" dirty="0"/>
        </a:p>
      </dsp:txBody>
      <dsp:txXfrm rot="-5400000">
        <a:off x="3176969" y="154758"/>
        <a:ext cx="5604949" cy="794774"/>
      </dsp:txXfrm>
    </dsp:sp>
    <dsp:sp modelId="{8F491F9C-1F06-4F47-96FF-78E035D77EB6}">
      <dsp:nvSpPr>
        <dsp:cNvPr id="0" name=""/>
        <dsp:cNvSpPr/>
      </dsp:nvSpPr>
      <dsp:spPr>
        <a:xfrm>
          <a:off x="0" y="1668"/>
          <a:ext cx="3176968" cy="11009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Konsinyering</a:t>
          </a:r>
          <a:endParaRPr lang="en-US" sz="3200" kern="1200" dirty="0"/>
        </a:p>
      </dsp:txBody>
      <dsp:txXfrm>
        <a:off x="53744" y="55412"/>
        <a:ext cx="3069480" cy="993468"/>
      </dsp:txXfrm>
    </dsp:sp>
    <dsp:sp modelId="{CC8DF662-8AF6-4148-B0E1-AB53020DAFA2}">
      <dsp:nvSpPr>
        <dsp:cNvPr id="0" name=""/>
        <dsp:cNvSpPr/>
      </dsp:nvSpPr>
      <dsp:spPr>
        <a:xfrm rot="5400000">
          <a:off x="5560558" y="-1115822"/>
          <a:ext cx="880764" cy="5647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FKIP</a:t>
          </a:r>
          <a:r>
            <a:rPr lang="en-US" sz="1500" kern="1200" baseline="0" dirty="0" smtClean="0"/>
            <a:t> </a:t>
          </a:r>
          <a:r>
            <a:rPr lang="en-US" sz="1500" kern="1200" baseline="0" dirty="0" err="1" smtClean="0"/>
            <a:t>Resmi</a:t>
          </a:r>
          <a:r>
            <a:rPr lang="en-US" sz="1500" kern="1200" baseline="0" dirty="0" smtClean="0"/>
            <a:t> </a:t>
          </a:r>
          <a:r>
            <a:rPr lang="en-US" sz="1500" kern="1200" baseline="0" dirty="0" err="1" smtClean="0"/>
            <a:t>terhitung</a:t>
          </a:r>
          <a:r>
            <a:rPr lang="en-US" sz="1500" kern="1200" baseline="0" dirty="0" smtClean="0"/>
            <a:t> </a:t>
          </a:r>
          <a:r>
            <a:rPr lang="en-US" sz="1500" kern="1200" baseline="0" dirty="0" err="1" smtClean="0"/>
            <a:t>mlai</a:t>
          </a:r>
          <a:r>
            <a:rPr lang="en-US" sz="1500" kern="1200" baseline="0" dirty="0" smtClean="0"/>
            <a:t> 1 </a:t>
          </a:r>
          <a:r>
            <a:rPr lang="en-US" sz="1500" kern="1200" baseline="0" dirty="0" err="1" smtClean="0"/>
            <a:t>Nop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SK </a:t>
          </a:r>
          <a:r>
            <a:rPr lang="en-US" sz="1500" kern="1200" dirty="0" err="1" smtClean="0"/>
            <a:t>Visi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Misi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Fak</a:t>
          </a:r>
          <a:r>
            <a:rPr lang="en-US" sz="1500" kern="1200" dirty="0" smtClean="0"/>
            <a:t> n Prodi </a:t>
          </a:r>
          <a:r>
            <a:rPr lang="en-US" sz="1500" kern="1200" dirty="0" err="1" smtClean="0"/>
            <a:t>terhitung</a:t>
          </a:r>
          <a:r>
            <a:rPr lang="en-US" sz="1500" kern="1200" dirty="0" smtClean="0"/>
            <a:t> d Des 2017</a:t>
          </a:r>
          <a:endParaRPr lang="en-US" sz="1500" kern="1200" dirty="0"/>
        </a:p>
      </dsp:txBody>
      <dsp:txXfrm rot="-5400000">
        <a:off x="3176969" y="1310762"/>
        <a:ext cx="5604949" cy="794774"/>
      </dsp:txXfrm>
    </dsp:sp>
    <dsp:sp modelId="{A193106F-CDDC-E544-88C4-98D47A80D8C3}">
      <dsp:nvSpPr>
        <dsp:cNvPr id="0" name=""/>
        <dsp:cNvSpPr/>
      </dsp:nvSpPr>
      <dsp:spPr>
        <a:xfrm>
          <a:off x="0" y="1157671"/>
          <a:ext cx="3176968" cy="11009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SK</a:t>
          </a:r>
          <a:endParaRPr lang="en-US" sz="3200" kern="1200" dirty="0"/>
        </a:p>
      </dsp:txBody>
      <dsp:txXfrm>
        <a:off x="53744" y="1211415"/>
        <a:ext cx="3069480" cy="993468"/>
      </dsp:txXfrm>
    </dsp:sp>
    <dsp:sp modelId="{47BB94B3-D33F-9748-877B-FDEB9A8C2290}">
      <dsp:nvSpPr>
        <dsp:cNvPr id="0" name=""/>
        <dsp:cNvSpPr/>
      </dsp:nvSpPr>
      <dsp:spPr>
        <a:xfrm rot="5400000">
          <a:off x="5560558" y="40181"/>
          <a:ext cx="880764" cy="5647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Konsumsi</a:t>
          </a:r>
          <a:r>
            <a:rPr lang="en-US" sz="1500" kern="1200" dirty="0" smtClean="0"/>
            <a:t> (2.400.000,-)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Pakar</a:t>
          </a:r>
          <a:r>
            <a:rPr lang="en-US" sz="1500" kern="1200" dirty="0" smtClean="0"/>
            <a:t> (</a:t>
          </a:r>
          <a:r>
            <a:rPr lang="en-US" sz="1500" kern="1200" dirty="0" err="1" smtClean="0"/>
            <a:t>P.Daniel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P.Fahrurozi</a:t>
          </a:r>
          <a:r>
            <a:rPr lang="en-US" sz="1500" kern="1200" dirty="0" smtClean="0"/>
            <a:t> )- 5.000.000,-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Honor </a:t>
          </a:r>
          <a:r>
            <a:rPr lang="en-US" sz="1500" kern="1200" dirty="0" err="1" smtClean="0"/>
            <a:t>Dosen</a:t>
          </a:r>
          <a:r>
            <a:rPr lang="en-US" sz="1500" kern="1200" dirty="0" smtClean="0"/>
            <a:t> : 2.600.000,-</a:t>
          </a:r>
          <a:endParaRPr lang="en-US" sz="1500" kern="1200" dirty="0"/>
        </a:p>
      </dsp:txBody>
      <dsp:txXfrm rot="-5400000">
        <a:off x="3176969" y="2466766"/>
        <a:ext cx="5604949" cy="794774"/>
      </dsp:txXfrm>
    </dsp:sp>
    <dsp:sp modelId="{E6F26106-D9C8-7D4C-AA58-BD907D487CD3}">
      <dsp:nvSpPr>
        <dsp:cNvPr id="0" name=""/>
        <dsp:cNvSpPr/>
      </dsp:nvSpPr>
      <dsp:spPr>
        <a:xfrm>
          <a:off x="0" y="2313675"/>
          <a:ext cx="3176968" cy="11009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Pengeluaran</a:t>
          </a:r>
          <a:endParaRPr lang="en-US" sz="3200" kern="1200" dirty="0"/>
        </a:p>
      </dsp:txBody>
      <dsp:txXfrm>
        <a:off x="53744" y="2367419"/>
        <a:ext cx="3069480" cy="9934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7097A-30F5-B846-89EC-5D2801B8824A}">
      <dsp:nvSpPr>
        <dsp:cNvPr id="0" name=""/>
        <dsp:cNvSpPr/>
      </dsp:nvSpPr>
      <dsp:spPr>
        <a:xfrm rot="5400000">
          <a:off x="7120133" y="-3049733"/>
          <a:ext cx="767050" cy="70622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Hak</a:t>
          </a:r>
          <a:r>
            <a:rPr lang="en-US" sz="1900" kern="1200" dirty="0" smtClean="0"/>
            <a:t> : </a:t>
          </a:r>
          <a:r>
            <a:rPr lang="en-US" sz="1900" kern="1200" dirty="0" err="1" smtClean="0"/>
            <a:t>Gaji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Jabatan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Fungsional</a:t>
          </a:r>
          <a:r>
            <a:rPr lang="en-US" sz="1900" kern="1200" dirty="0" smtClean="0"/>
            <a:t>, Honor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bonus </a:t>
          </a:r>
          <a:r>
            <a:rPr lang="en-US" sz="1900" kern="1200" dirty="0" err="1" smtClean="0"/>
            <a:t>lainnya</a:t>
          </a:r>
          <a:r>
            <a:rPr lang="en-US" sz="1900" kern="1200" dirty="0" smtClean="0"/>
            <a:t>, 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Kewajiban</a:t>
          </a:r>
          <a:r>
            <a:rPr lang="en-US" sz="1900" kern="1200" dirty="0" smtClean="0"/>
            <a:t> : Tri </a:t>
          </a:r>
          <a:r>
            <a:rPr lang="en-US" sz="1900" kern="1200" dirty="0" smtClean="0"/>
            <a:t>Dharma</a:t>
          </a:r>
          <a:endParaRPr lang="en-US" sz="1900" kern="1200" dirty="0"/>
        </a:p>
      </dsp:txBody>
      <dsp:txXfrm rot="-5400000">
        <a:off x="3972525" y="135319"/>
        <a:ext cx="7024823" cy="692162"/>
      </dsp:txXfrm>
    </dsp:sp>
    <dsp:sp modelId="{1D7F7612-CB52-7742-A0A0-934097A449E7}">
      <dsp:nvSpPr>
        <dsp:cNvPr id="0" name=""/>
        <dsp:cNvSpPr/>
      </dsp:nvSpPr>
      <dsp:spPr>
        <a:xfrm>
          <a:off x="0" y="1993"/>
          <a:ext cx="3972525" cy="958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TUPOKSI</a:t>
          </a:r>
          <a:endParaRPr lang="en-US" sz="2700" kern="1200" dirty="0"/>
        </a:p>
      </dsp:txBody>
      <dsp:txXfrm>
        <a:off x="46805" y="48798"/>
        <a:ext cx="3878915" cy="865203"/>
      </dsp:txXfrm>
    </dsp:sp>
    <dsp:sp modelId="{6E209D03-78E0-534E-9DC5-A0C92A6E5D87}">
      <dsp:nvSpPr>
        <dsp:cNvPr id="0" name=""/>
        <dsp:cNvSpPr/>
      </dsp:nvSpPr>
      <dsp:spPr>
        <a:xfrm rot="5400000">
          <a:off x="7120133" y="-2042978"/>
          <a:ext cx="767050" cy="70622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Sementara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ditangguhkan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Kesibukan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menunggu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sulis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selesai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cuti</a:t>
          </a:r>
          <a:endParaRPr lang="en-US" sz="1900" kern="1200" dirty="0"/>
        </a:p>
      </dsp:txBody>
      <dsp:txXfrm rot="-5400000">
        <a:off x="3972525" y="1142074"/>
        <a:ext cx="7024823" cy="692162"/>
      </dsp:txXfrm>
    </dsp:sp>
    <dsp:sp modelId="{4D14B951-74C6-514F-9E5C-AF52D47C05AC}">
      <dsp:nvSpPr>
        <dsp:cNvPr id="0" name=""/>
        <dsp:cNvSpPr/>
      </dsp:nvSpPr>
      <dsp:spPr>
        <a:xfrm>
          <a:off x="0" y="1008747"/>
          <a:ext cx="3972525" cy="958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Jalan2 Prodi</a:t>
          </a:r>
          <a:endParaRPr lang="en-US" sz="2700" kern="1200" dirty="0"/>
        </a:p>
      </dsp:txBody>
      <dsp:txXfrm>
        <a:off x="46805" y="1055552"/>
        <a:ext cx="3878915" cy="865203"/>
      </dsp:txXfrm>
    </dsp:sp>
    <dsp:sp modelId="{2BB16BC2-BAD5-AA4E-8D81-2ADF4C4969A0}">
      <dsp:nvSpPr>
        <dsp:cNvPr id="0" name=""/>
        <dsp:cNvSpPr/>
      </dsp:nvSpPr>
      <dsp:spPr>
        <a:xfrm rot="5400000">
          <a:off x="7120133" y="-1036224"/>
          <a:ext cx="767050" cy="70622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Fakultas</a:t>
          </a:r>
          <a:r>
            <a:rPr lang="en-US" sz="1900" kern="1200" dirty="0" smtClean="0"/>
            <a:t> </a:t>
          </a:r>
          <a:endParaRPr lang="en-US" sz="1900" kern="1200" dirty="0"/>
        </a:p>
      </dsp:txBody>
      <dsp:txXfrm rot="-5400000">
        <a:off x="3972525" y="2148828"/>
        <a:ext cx="7024823" cy="692162"/>
      </dsp:txXfrm>
    </dsp:sp>
    <dsp:sp modelId="{1BD08B04-C267-9D41-ADFF-D78BD3121B26}">
      <dsp:nvSpPr>
        <dsp:cNvPr id="0" name=""/>
        <dsp:cNvSpPr/>
      </dsp:nvSpPr>
      <dsp:spPr>
        <a:xfrm>
          <a:off x="0" y="2015502"/>
          <a:ext cx="3972525" cy="958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vIDEO</a:t>
          </a:r>
          <a:endParaRPr lang="en-US" sz="2700" kern="1200" dirty="0"/>
        </a:p>
      </dsp:txBody>
      <dsp:txXfrm>
        <a:off x="46805" y="2062307"/>
        <a:ext cx="3878915" cy="865203"/>
      </dsp:txXfrm>
    </dsp:sp>
    <dsp:sp modelId="{D25AD29F-C558-7848-9601-5D2441BEB8AD}">
      <dsp:nvSpPr>
        <dsp:cNvPr id="0" name=""/>
        <dsp:cNvSpPr/>
      </dsp:nvSpPr>
      <dsp:spPr>
        <a:xfrm rot="5400000">
          <a:off x="7120133" y="-29470"/>
          <a:ext cx="767050" cy="70622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Biro</a:t>
          </a:r>
          <a:r>
            <a:rPr lang="en-US" sz="1900" kern="1200" baseline="0" dirty="0" smtClean="0"/>
            <a:t> </a:t>
          </a:r>
          <a:r>
            <a:rPr lang="en-US" sz="1900" kern="1200" baseline="0" err="1" smtClean="0"/>
            <a:t>kerjasama</a:t>
          </a:r>
          <a:r>
            <a:rPr lang="en-US" sz="1900" kern="1200" baseline="0" smtClean="0"/>
            <a:t> dan Alumni </a:t>
          </a:r>
          <a:endParaRPr lang="en-US" sz="1900" kern="1200" dirty="0"/>
        </a:p>
      </dsp:txBody>
      <dsp:txXfrm rot="-5400000">
        <a:off x="3972525" y="3155582"/>
        <a:ext cx="7024823" cy="692162"/>
      </dsp:txXfrm>
    </dsp:sp>
    <dsp:sp modelId="{07426403-CD52-954F-9482-2A1B9504BF3A}">
      <dsp:nvSpPr>
        <dsp:cNvPr id="0" name=""/>
        <dsp:cNvSpPr/>
      </dsp:nvSpPr>
      <dsp:spPr>
        <a:xfrm>
          <a:off x="0" y="3022256"/>
          <a:ext cx="3972525" cy="958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Kerjasama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Perpustakaan</a:t>
          </a:r>
          <a:endParaRPr lang="en-US" sz="2700" kern="1200" dirty="0"/>
        </a:p>
      </dsp:txBody>
      <dsp:txXfrm>
        <a:off x="46805" y="3069061"/>
        <a:ext cx="3878915" cy="865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RAPAT PRODI PGSD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 JANUARI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DIES NATALIS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78643"/>
              </p:ext>
            </p:extLst>
          </p:nvPr>
        </p:nvGraphicFramePr>
        <p:xfrm>
          <a:off x="1155700" y="2603499"/>
          <a:ext cx="10499025" cy="396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0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66427"/>
            <a:ext cx="9538877" cy="1014205"/>
          </a:xfrm>
        </p:spPr>
        <p:txBody>
          <a:bodyPr/>
          <a:lstStyle/>
          <a:p>
            <a:pPr algn="ctr"/>
            <a:r>
              <a:rPr lang="en-US" b="1" dirty="0" smtClean="0"/>
              <a:t>ACARA PRODI PGSD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97355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SUKSES AKREDITASI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870315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9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LAIN-LAIN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241072"/>
              </p:ext>
            </p:extLst>
          </p:nvPr>
        </p:nvGraphicFramePr>
        <p:xfrm>
          <a:off x="495946" y="2340244"/>
          <a:ext cx="11034793" cy="3983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3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Upacara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(fix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sblm</a:t>
            </a:r>
            <a:r>
              <a:rPr lang="en-US" dirty="0" smtClean="0"/>
              <a:t> </a:t>
            </a:r>
            <a:r>
              <a:rPr lang="en-US" dirty="0" err="1" smtClean="0"/>
              <a:t>smster</a:t>
            </a:r>
            <a:r>
              <a:rPr lang="en-US" smtClean="0"/>
              <a:t> 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78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</TotalTime>
  <Words>242</Words>
  <Application>Microsoft Macintosh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 3</vt:lpstr>
      <vt:lpstr>Arial</vt:lpstr>
      <vt:lpstr>Ion Boardroom</vt:lpstr>
      <vt:lpstr>RAPAT PRODI PGSD</vt:lpstr>
      <vt:lpstr>DIES NATALIS</vt:lpstr>
      <vt:lpstr>ACARA PRODI PGSD</vt:lpstr>
      <vt:lpstr>SUKSES AKREDITASI</vt:lpstr>
      <vt:lpstr>LAIN-LAIN</vt:lpstr>
      <vt:lpstr>Upacara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RAPAT PRODI PGSD</dc:title>
  <dc:creator>Microsoft Office User</dc:creator>
  <cp:lastModifiedBy>Microsoft Office User</cp:lastModifiedBy>
  <cp:revision>12</cp:revision>
  <dcterms:created xsi:type="dcterms:W3CDTF">2018-01-12T04:26:47Z</dcterms:created>
  <dcterms:modified xsi:type="dcterms:W3CDTF">2018-01-12T09:59:29Z</dcterms:modified>
</cp:coreProperties>
</file>