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100" d="100"/>
          <a:sy n="100" d="100"/>
        </p:scale>
        <p:origin x="36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RAPAT KURIKULUM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29 </a:t>
            </a:r>
            <a:r>
              <a:rPr lang="en-US" dirty="0" err="1" smtClean="0"/>
              <a:t>Februari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5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minimal 144 SKS </a:t>
            </a:r>
            <a:r>
              <a:rPr lang="en-US" dirty="0" err="1" smtClean="0"/>
              <a:t>dan</a:t>
            </a:r>
            <a:r>
              <a:rPr lang="en-US" dirty="0" smtClean="0"/>
              <a:t> 148 SKS (8 </a:t>
            </a:r>
            <a:r>
              <a:rPr lang="en-US" dirty="0" err="1" smtClean="0"/>
              <a:t>smt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tdd</a:t>
            </a:r>
            <a:r>
              <a:rPr lang="en-US" dirty="0" smtClean="0"/>
              <a:t> :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 Prodi,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endParaRPr lang="en-US" dirty="0" smtClean="0"/>
          </a:p>
          <a:p>
            <a:r>
              <a:rPr lang="en-US" dirty="0" err="1" smtClean="0"/>
              <a:t>Smt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  <a:p>
            <a:r>
              <a:rPr lang="en-US" dirty="0" smtClean="0"/>
              <a:t>Batas </a:t>
            </a:r>
            <a:r>
              <a:rPr lang="en-US" dirty="0" err="1" smtClean="0"/>
              <a:t>penyerahan</a:t>
            </a:r>
            <a:r>
              <a:rPr lang="en-US" dirty="0" smtClean="0"/>
              <a:t> 1 </a:t>
            </a:r>
            <a:r>
              <a:rPr lang="en-US" dirty="0" err="1" smtClean="0"/>
              <a:t>minggu</a:t>
            </a:r>
            <a:endParaRPr lang="en-US" dirty="0" smtClean="0"/>
          </a:p>
          <a:p>
            <a:r>
              <a:rPr lang="en-US" dirty="0" err="1" smtClean="0"/>
              <a:t>Kaprodi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semester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</a:p>
          <a:p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Trilogi</a:t>
            </a:r>
            <a:r>
              <a:rPr lang="en-US" dirty="0" smtClean="0"/>
              <a:t> (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Himpunan</a:t>
            </a:r>
            <a:r>
              <a:rPr lang="en-US" dirty="0" smtClean="0"/>
              <a:t> Prodi</a:t>
            </a:r>
          </a:p>
          <a:p>
            <a:r>
              <a:rPr lang="en-US" dirty="0" smtClean="0"/>
              <a:t>Tata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PBL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endParaRPr lang="en-US" dirty="0" smtClean="0"/>
          </a:p>
          <a:p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Fasilitas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5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Trilogi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Moral </a:t>
            </a:r>
            <a:r>
              <a:rPr lang="en-US" dirty="0" err="1" smtClean="0"/>
              <a:t>Pancasila</a:t>
            </a:r>
            <a:endParaRPr lang="en-US" dirty="0" smtClean="0"/>
          </a:p>
          <a:p>
            <a:r>
              <a:rPr lang="en-US" dirty="0" err="1" smtClean="0"/>
              <a:t>Teknopreneur</a:t>
            </a:r>
            <a:endParaRPr lang="en-US" dirty="0" smtClean="0"/>
          </a:p>
          <a:p>
            <a:r>
              <a:rPr lang="en-US" dirty="0" err="1" smtClean="0"/>
              <a:t>Kolaborasi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Kemandirian</a:t>
            </a:r>
            <a:endParaRPr lang="en-US" dirty="0" smtClean="0"/>
          </a:p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bidangnya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(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inovatif</a:t>
            </a:r>
            <a:r>
              <a:rPr lang="en-US" dirty="0" smtClean="0"/>
              <a:t>, </a:t>
            </a:r>
            <a:r>
              <a:rPr lang="en-US" dirty="0" err="1" smtClean="0"/>
              <a:t>integritas</a:t>
            </a:r>
            <a:r>
              <a:rPr lang="en-US" dirty="0" smtClean="0"/>
              <a:t>, </a:t>
            </a:r>
            <a:r>
              <a:rPr lang="en-US" dirty="0" err="1" smtClean="0"/>
              <a:t>kebersamaan</a:t>
            </a:r>
            <a:r>
              <a:rPr lang="en-US" dirty="0" smtClean="0"/>
              <a:t>, </a:t>
            </a:r>
            <a:r>
              <a:rPr lang="en-US" dirty="0" err="1" smtClean="0"/>
              <a:t>kemandiriah</a:t>
            </a:r>
            <a:r>
              <a:rPr lang="en-US" dirty="0" smtClean="0"/>
              <a:t>, </a:t>
            </a:r>
            <a:r>
              <a:rPr lang="en-US" dirty="0" err="1" smtClean="0"/>
              <a:t>keunggulan</a:t>
            </a:r>
            <a:r>
              <a:rPr lang="en-US" dirty="0" smtClean="0"/>
              <a:t>, </a:t>
            </a:r>
            <a:r>
              <a:rPr lang="en-US" dirty="0" err="1" smtClean="0"/>
              <a:t>inovatif</a:t>
            </a:r>
            <a:r>
              <a:rPr lang="en-US" dirty="0" smtClean="0"/>
              <a:t>, </a:t>
            </a:r>
            <a:r>
              <a:rPr lang="en-US" dirty="0" err="1" smtClean="0"/>
              <a:t>berkelanjutan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knowing, </a:t>
            </a:r>
            <a:r>
              <a:rPr lang="en-US" dirty="0" err="1" smtClean="0"/>
              <a:t>tapi</a:t>
            </a:r>
            <a:r>
              <a:rPr lang="en-US" dirty="0" smtClean="0"/>
              <a:t> feeling </a:t>
            </a:r>
            <a:r>
              <a:rPr lang="en-US" dirty="0" err="1" smtClean="0"/>
              <a:t>dan</a:t>
            </a:r>
            <a:r>
              <a:rPr lang="en-US" dirty="0" smtClean="0"/>
              <a:t> action</a:t>
            </a:r>
          </a:p>
        </p:txBody>
      </p:sp>
    </p:spTree>
    <p:extLst>
      <p:ext uri="{BB962C8B-B14F-4D97-AF65-F5344CB8AC3E}">
        <p14:creationId xmlns:p14="http://schemas.microsoft.com/office/powerpoint/2010/main" val="42516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tdd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: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soft skill</a:t>
            </a:r>
          </a:p>
          <a:p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: </a:t>
            </a:r>
            <a:r>
              <a:rPr lang="en-US" dirty="0" err="1" smtClean="0"/>
              <a:t>Kegiatan</a:t>
            </a:r>
            <a:r>
              <a:rPr lang="en-US" dirty="0" smtClean="0"/>
              <a:t> UKM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2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Terbarukan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SKS 144-148 SKS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 semester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MK : MK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, MK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, MK </a:t>
            </a:r>
            <a:r>
              <a:rPr lang="en-US" dirty="0" err="1" smtClean="0"/>
              <a:t>Wajib</a:t>
            </a:r>
            <a:r>
              <a:rPr lang="en-US" dirty="0" smtClean="0"/>
              <a:t> Prodi, MK </a:t>
            </a:r>
            <a:r>
              <a:rPr lang="en-US" dirty="0" err="1" smtClean="0"/>
              <a:t>Pilihan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811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73</TotalTime>
  <Words>171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RAPAT KURIKULUM</vt:lpstr>
      <vt:lpstr>Tugas</vt:lpstr>
      <vt:lpstr>Penyusunan Kurikulum Berdasarkan:</vt:lpstr>
      <vt:lpstr>Perwujudan dari Sistem PBL :</vt:lpstr>
      <vt:lpstr>Outcomes Sarjana Trilogi</vt:lpstr>
      <vt:lpstr>Kurikulum tdd :</vt:lpstr>
      <vt:lpstr>Kurikulum Baru Terbarukan: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KURIKULUM</dc:title>
  <dc:creator>Microsoft Office User</dc:creator>
  <cp:lastModifiedBy>Microsoft Office User</cp:lastModifiedBy>
  <cp:revision>5</cp:revision>
  <dcterms:created xsi:type="dcterms:W3CDTF">2018-03-01T02:18:08Z</dcterms:created>
  <dcterms:modified xsi:type="dcterms:W3CDTF">2018-03-01T03:31:11Z</dcterms:modified>
</cp:coreProperties>
</file>