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4579"/>
  </p:normalViewPr>
  <p:slideViewPr>
    <p:cSldViewPr snapToGrid="0" snapToObjects="1">
      <p:cViewPr varScale="1">
        <p:scale>
          <a:sx n="63" d="100"/>
          <a:sy n="63" d="100"/>
        </p:scale>
        <p:origin x="18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96073E-1CA8-F746-B35B-C5AD0AD9B9DA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B11336-2C9D-BD46-947B-6D45CF738D76}">
      <dgm:prSet phldrT="[Text]"/>
      <dgm:spPr/>
      <dgm:t>
        <a:bodyPr/>
        <a:lstStyle/>
        <a:p>
          <a:r>
            <a:rPr lang="en-US" dirty="0" err="1" smtClean="0"/>
            <a:t>Biaya</a:t>
          </a:r>
          <a:endParaRPr lang="en-US" dirty="0"/>
        </a:p>
      </dgm:t>
    </dgm:pt>
    <dgm:pt modelId="{3D168B21-12ED-4241-8B88-A0FF596FEF5F}" type="parTrans" cxnId="{7F62AE7D-0C41-424D-A2F3-D0497A43C87B}">
      <dgm:prSet/>
      <dgm:spPr/>
      <dgm:t>
        <a:bodyPr/>
        <a:lstStyle/>
        <a:p>
          <a:endParaRPr lang="en-US"/>
        </a:p>
      </dgm:t>
    </dgm:pt>
    <dgm:pt modelId="{B48610F8-931D-2A41-80F4-854E9782984B}" type="sibTrans" cxnId="{7F62AE7D-0C41-424D-A2F3-D0497A43C87B}">
      <dgm:prSet/>
      <dgm:spPr/>
      <dgm:t>
        <a:bodyPr/>
        <a:lstStyle/>
        <a:p>
          <a:endParaRPr lang="en-US"/>
        </a:p>
      </dgm:t>
    </dgm:pt>
    <dgm:pt modelId="{8872E83D-9A9D-9640-8CCA-4F9E3E948ACF}">
      <dgm:prSet phldrT="[Text]"/>
      <dgm:spPr/>
      <dgm:t>
        <a:bodyPr/>
        <a:lstStyle/>
        <a:p>
          <a:r>
            <a:rPr lang="en-US" dirty="0" err="1" smtClean="0"/>
            <a:t>Mendatangkan</a:t>
          </a:r>
          <a:r>
            <a:rPr lang="en-US" baseline="0" dirty="0" smtClean="0"/>
            <a:t> </a:t>
          </a:r>
          <a:r>
            <a:rPr lang="en-US" baseline="0" dirty="0" err="1" smtClean="0"/>
            <a:t>ahli</a:t>
          </a:r>
          <a:r>
            <a:rPr lang="en-US" baseline="0" dirty="0" smtClean="0"/>
            <a:t> </a:t>
          </a:r>
          <a:endParaRPr lang="en-US" dirty="0"/>
        </a:p>
      </dgm:t>
    </dgm:pt>
    <dgm:pt modelId="{D5F1CFD2-AAB9-1642-8789-089FD8A0CAB1}" type="parTrans" cxnId="{1D4673AD-5820-9545-9D5A-C8A831D8EA6C}">
      <dgm:prSet/>
      <dgm:spPr/>
      <dgm:t>
        <a:bodyPr/>
        <a:lstStyle/>
        <a:p>
          <a:endParaRPr lang="en-US"/>
        </a:p>
      </dgm:t>
    </dgm:pt>
    <dgm:pt modelId="{A4AB9C7C-8A6C-A647-9334-38D8F5A25534}" type="sibTrans" cxnId="{1D4673AD-5820-9545-9D5A-C8A831D8EA6C}">
      <dgm:prSet/>
      <dgm:spPr/>
      <dgm:t>
        <a:bodyPr/>
        <a:lstStyle/>
        <a:p>
          <a:endParaRPr lang="en-US"/>
        </a:p>
      </dgm:t>
    </dgm:pt>
    <dgm:pt modelId="{BC54D903-FCAC-474D-B909-70B5F6A68800}">
      <dgm:prSet phldrT="[Text]"/>
      <dgm:spPr/>
      <dgm:t>
        <a:bodyPr/>
        <a:lstStyle/>
        <a:p>
          <a:r>
            <a:rPr lang="en-US" dirty="0" err="1" smtClean="0"/>
            <a:t>Penyusunan</a:t>
          </a:r>
          <a:r>
            <a:rPr lang="en-US" dirty="0" smtClean="0"/>
            <a:t> RPS</a:t>
          </a:r>
        </a:p>
        <a:p>
          <a:r>
            <a:rPr lang="en-US" dirty="0" err="1" smtClean="0"/>
            <a:t>Pembuatan</a:t>
          </a:r>
          <a:r>
            <a:rPr lang="en-US" dirty="0" smtClean="0"/>
            <a:t> </a:t>
          </a:r>
          <a:r>
            <a:rPr lang="en-US" dirty="0" err="1" smtClean="0"/>
            <a:t>Silabus</a:t>
          </a:r>
          <a:endParaRPr lang="en-US" dirty="0"/>
        </a:p>
      </dgm:t>
    </dgm:pt>
    <dgm:pt modelId="{A881E13B-BFE9-CC4F-BD0B-426DEBA6EF74}" type="parTrans" cxnId="{FC758A6B-22DC-8E4D-9E5E-BF82AD3A03A8}">
      <dgm:prSet/>
      <dgm:spPr/>
      <dgm:t>
        <a:bodyPr/>
        <a:lstStyle/>
        <a:p>
          <a:endParaRPr lang="en-US"/>
        </a:p>
      </dgm:t>
    </dgm:pt>
    <dgm:pt modelId="{FF609393-B4CB-CA4D-86E3-3513ECAE6DB6}" type="sibTrans" cxnId="{FC758A6B-22DC-8E4D-9E5E-BF82AD3A03A8}">
      <dgm:prSet/>
      <dgm:spPr/>
      <dgm:t>
        <a:bodyPr/>
        <a:lstStyle/>
        <a:p>
          <a:endParaRPr lang="en-US"/>
        </a:p>
      </dgm:t>
    </dgm:pt>
    <dgm:pt modelId="{66248D93-DF12-6A44-BD87-9140F954FE23}">
      <dgm:prSet phldrT="[Text]"/>
      <dgm:spPr/>
      <dgm:t>
        <a:bodyPr/>
        <a:lstStyle/>
        <a:p>
          <a:r>
            <a:rPr lang="en-US" dirty="0" err="1" smtClean="0"/>
            <a:t>Universitas</a:t>
          </a:r>
          <a:endParaRPr lang="en-US" dirty="0"/>
        </a:p>
      </dgm:t>
    </dgm:pt>
    <dgm:pt modelId="{9E85A7DB-18E4-B943-8CFB-634AB7D9D6A6}" type="parTrans" cxnId="{5623EC1F-E70A-224C-97EE-7C5B13DF0D93}">
      <dgm:prSet/>
      <dgm:spPr/>
      <dgm:t>
        <a:bodyPr/>
        <a:lstStyle/>
        <a:p>
          <a:endParaRPr lang="en-US"/>
        </a:p>
      </dgm:t>
    </dgm:pt>
    <dgm:pt modelId="{9F95D060-59A1-7C48-83AD-5E2FCE574663}" type="sibTrans" cxnId="{5623EC1F-E70A-224C-97EE-7C5B13DF0D93}">
      <dgm:prSet/>
      <dgm:spPr/>
      <dgm:t>
        <a:bodyPr/>
        <a:lstStyle/>
        <a:p>
          <a:endParaRPr lang="en-US"/>
        </a:p>
      </dgm:t>
    </dgm:pt>
    <dgm:pt modelId="{9D205021-DFB8-5442-A27D-B2EDFE4E8B13}">
      <dgm:prSet phldrT="[Text]"/>
      <dgm:spPr/>
      <dgm:t>
        <a:bodyPr/>
        <a:lstStyle/>
        <a:p>
          <a:r>
            <a:rPr lang="en-US" dirty="0" err="1" smtClean="0"/>
            <a:t>Didatangkan</a:t>
          </a:r>
          <a:r>
            <a:rPr lang="en-US" dirty="0" smtClean="0"/>
            <a:t> </a:t>
          </a:r>
          <a:r>
            <a:rPr lang="en-US" dirty="0" err="1" smtClean="0"/>
            <a:t>konsultan</a:t>
          </a:r>
          <a:r>
            <a:rPr lang="en-US" dirty="0" smtClean="0"/>
            <a:t> </a:t>
          </a:r>
          <a:r>
            <a:rPr lang="en-US" dirty="0" err="1" smtClean="0"/>
            <a:t>baru</a:t>
          </a:r>
          <a:r>
            <a:rPr lang="en-US" dirty="0" smtClean="0"/>
            <a:t> (</a:t>
          </a:r>
          <a:r>
            <a:rPr lang="en-US" dirty="0" err="1" smtClean="0"/>
            <a:t>P.Agung</a:t>
          </a:r>
          <a:r>
            <a:rPr lang="en-US" dirty="0" smtClean="0"/>
            <a:t>)</a:t>
          </a:r>
          <a:endParaRPr lang="en-US" dirty="0"/>
        </a:p>
      </dgm:t>
    </dgm:pt>
    <dgm:pt modelId="{23E229CC-BC07-7E45-B240-F9DD4843DB87}" type="parTrans" cxnId="{736D3349-3BAB-F748-B41C-6D0F1DBD8CFB}">
      <dgm:prSet/>
      <dgm:spPr/>
      <dgm:t>
        <a:bodyPr/>
        <a:lstStyle/>
        <a:p>
          <a:endParaRPr lang="en-US"/>
        </a:p>
      </dgm:t>
    </dgm:pt>
    <dgm:pt modelId="{BCA966CA-1F03-9E47-8D7B-DB65213562D7}" type="sibTrans" cxnId="{736D3349-3BAB-F748-B41C-6D0F1DBD8CFB}">
      <dgm:prSet/>
      <dgm:spPr/>
      <dgm:t>
        <a:bodyPr/>
        <a:lstStyle/>
        <a:p>
          <a:endParaRPr lang="en-US"/>
        </a:p>
      </dgm:t>
    </dgm:pt>
    <dgm:pt modelId="{EA8F006D-D871-2449-9F22-0F83585C8592}">
      <dgm:prSet phldrT="[Text]" phldr="1"/>
      <dgm:spPr/>
      <dgm:t>
        <a:bodyPr/>
        <a:lstStyle/>
        <a:p>
          <a:endParaRPr lang="en-US"/>
        </a:p>
      </dgm:t>
    </dgm:pt>
    <dgm:pt modelId="{40AD7474-B1C7-C848-BD3C-81F15E359475}" type="parTrans" cxnId="{65039A78-FBD4-E14E-9D18-83C390E0EDD4}">
      <dgm:prSet/>
      <dgm:spPr/>
      <dgm:t>
        <a:bodyPr/>
        <a:lstStyle/>
        <a:p>
          <a:endParaRPr lang="en-US"/>
        </a:p>
      </dgm:t>
    </dgm:pt>
    <dgm:pt modelId="{55002279-ABA2-1346-BAFA-EE465EF10883}" type="sibTrans" cxnId="{65039A78-FBD4-E14E-9D18-83C390E0EDD4}">
      <dgm:prSet/>
      <dgm:spPr/>
      <dgm:t>
        <a:bodyPr/>
        <a:lstStyle/>
        <a:p>
          <a:endParaRPr lang="en-US"/>
        </a:p>
      </dgm:t>
    </dgm:pt>
    <dgm:pt modelId="{F97F6A47-7206-CA4F-A88D-73A71C27A64F}">
      <dgm:prSet phldrT="[Text]"/>
      <dgm:spPr/>
      <dgm:t>
        <a:bodyPr/>
        <a:lstStyle/>
        <a:p>
          <a:r>
            <a:rPr lang="en-US" dirty="0" err="1" smtClean="0"/>
            <a:t>Kesimpulan</a:t>
          </a:r>
          <a:endParaRPr lang="en-US" dirty="0"/>
        </a:p>
      </dgm:t>
    </dgm:pt>
    <dgm:pt modelId="{F9854CD1-685E-424C-AEDF-F46F314BC35E}" type="parTrans" cxnId="{41C1AB38-5520-394F-937E-FFEC5D17CCF4}">
      <dgm:prSet/>
      <dgm:spPr/>
      <dgm:t>
        <a:bodyPr/>
        <a:lstStyle/>
        <a:p>
          <a:endParaRPr lang="en-US"/>
        </a:p>
      </dgm:t>
    </dgm:pt>
    <dgm:pt modelId="{D48F4DF2-79C0-554F-A5FC-BB5E49C53C80}" type="sibTrans" cxnId="{41C1AB38-5520-394F-937E-FFEC5D17CCF4}">
      <dgm:prSet/>
      <dgm:spPr/>
      <dgm:t>
        <a:bodyPr/>
        <a:lstStyle/>
        <a:p>
          <a:endParaRPr lang="en-US"/>
        </a:p>
      </dgm:t>
    </dgm:pt>
    <dgm:pt modelId="{EAE0A729-D07B-E141-85EE-ABDE4D2CB275}">
      <dgm:prSet phldrT="[Text]"/>
      <dgm:spPr/>
      <dgm:t>
        <a:bodyPr/>
        <a:lstStyle/>
        <a:p>
          <a:r>
            <a:rPr lang="en-US" dirty="0" err="1" smtClean="0"/>
            <a:t>Pembagian</a:t>
          </a:r>
          <a:r>
            <a:rPr lang="en-US" dirty="0" smtClean="0"/>
            <a:t> </a:t>
          </a:r>
          <a:r>
            <a:rPr lang="en-US" dirty="0" err="1" smtClean="0"/>
            <a:t>makul</a:t>
          </a:r>
          <a:r>
            <a:rPr lang="en-US" dirty="0" smtClean="0"/>
            <a:t> </a:t>
          </a:r>
          <a:endParaRPr lang="en-US" dirty="0"/>
        </a:p>
      </dgm:t>
    </dgm:pt>
    <dgm:pt modelId="{EC098837-4B5A-0940-B53C-861E5980765B}" type="parTrans" cxnId="{217AE928-4B2C-D943-AC00-4530E7638EC4}">
      <dgm:prSet/>
      <dgm:spPr/>
      <dgm:t>
        <a:bodyPr/>
        <a:lstStyle/>
        <a:p>
          <a:endParaRPr lang="en-US"/>
        </a:p>
      </dgm:t>
    </dgm:pt>
    <dgm:pt modelId="{373E47B2-913E-EF43-9DF1-2E1DD03D396D}" type="sibTrans" cxnId="{217AE928-4B2C-D943-AC00-4530E7638EC4}">
      <dgm:prSet/>
      <dgm:spPr/>
      <dgm:t>
        <a:bodyPr/>
        <a:lstStyle/>
        <a:p>
          <a:endParaRPr lang="en-US"/>
        </a:p>
      </dgm:t>
    </dgm:pt>
    <dgm:pt modelId="{7DE73F9B-CD7D-D746-BE74-D5D3E37AACF5}">
      <dgm:prSet phldrT="[Text]"/>
      <dgm:spPr/>
      <dgm:t>
        <a:bodyPr/>
        <a:lstStyle/>
        <a:p>
          <a:r>
            <a:rPr lang="en-US" dirty="0" err="1" smtClean="0"/>
            <a:t>Dosen</a:t>
          </a:r>
          <a:r>
            <a:rPr lang="en-US" dirty="0" smtClean="0"/>
            <a:t> </a:t>
          </a:r>
          <a:r>
            <a:rPr lang="en-US" dirty="0" err="1" smtClean="0"/>
            <a:t>mulai</a:t>
          </a:r>
          <a:r>
            <a:rPr lang="en-US" dirty="0" smtClean="0"/>
            <a:t> </a:t>
          </a:r>
          <a:r>
            <a:rPr lang="en-US" dirty="0" err="1" smtClean="0"/>
            <a:t>mengumpulkan</a:t>
          </a:r>
          <a:r>
            <a:rPr lang="en-US" dirty="0" smtClean="0"/>
            <a:t> </a:t>
          </a:r>
          <a:r>
            <a:rPr lang="en-US" dirty="0" err="1" smtClean="0"/>
            <a:t>sumber</a:t>
          </a:r>
          <a:r>
            <a:rPr lang="en-US" dirty="0" smtClean="0"/>
            <a:t> </a:t>
          </a:r>
          <a:r>
            <a:rPr lang="en-US" dirty="0" err="1" smtClean="0"/>
            <a:t>belajar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SAP (</a:t>
          </a:r>
          <a:r>
            <a:rPr lang="en-US" dirty="0" err="1" smtClean="0"/>
            <a:t>dokumen</a:t>
          </a:r>
          <a:r>
            <a:rPr lang="en-US" dirty="0" smtClean="0"/>
            <a:t> </a:t>
          </a:r>
          <a:r>
            <a:rPr lang="en-US" dirty="0" err="1" smtClean="0"/>
            <a:t>pendukung</a:t>
          </a:r>
          <a:r>
            <a:rPr lang="en-US" dirty="0" smtClean="0"/>
            <a:t> </a:t>
          </a:r>
          <a:r>
            <a:rPr lang="en-US" dirty="0" err="1" smtClean="0"/>
            <a:t>pembuatan</a:t>
          </a:r>
          <a:r>
            <a:rPr lang="en-US" dirty="0" smtClean="0"/>
            <a:t> RPS)</a:t>
          </a:r>
          <a:endParaRPr lang="en-US" dirty="0"/>
        </a:p>
      </dgm:t>
    </dgm:pt>
    <dgm:pt modelId="{2C63128B-38EC-7C40-93A7-0F20C8F5B3C2}" type="parTrans" cxnId="{5EC666A8-3AF7-1E47-8537-F37D91363693}">
      <dgm:prSet/>
      <dgm:spPr/>
      <dgm:t>
        <a:bodyPr/>
        <a:lstStyle/>
        <a:p>
          <a:endParaRPr lang="en-US"/>
        </a:p>
      </dgm:t>
    </dgm:pt>
    <dgm:pt modelId="{8BBE83A0-674C-204A-B8AE-CB80AF41C8E2}" type="sibTrans" cxnId="{5EC666A8-3AF7-1E47-8537-F37D91363693}">
      <dgm:prSet/>
      <dgm:spPr/>
      <dgm:t>
        <a:bodyPr/>
        <a:lstStyle/>
        <a:p>
          <a:endParaRPr lang="en-US"/>
        </a:p>
      </dgm:t>
    </dgm:pt>
    <dgm:pt modelId="{77938967-C895-D247-A17F-47579EF3FD01}" type="pres">
      <dgm:prSet presAssocID="{7A96073E-1CA8-F746-B35B-C5AD0AD9B9DA}" presName="Name0" presStyleCnt="0">
        <dgm:presLayoutVars>
          <dgm:dir/>
          <dgm:animLvl val="lvl"/>
          <dgm:resizeHandles val="exact"/>
        </dgm:presLayoutVars>
      </dgm:prSet>
      <dgm:spPr/>
    </dgm:pt>
    <dgm:pt modelId="{0711FBFE-7E7C-1345-8B97-5BF92A99D044}" type="pres">
      <dgm:prSet presAssocID="{2DB11336-2C9D-BD46-947B-6D45CF738D76}" presName="linNode" presStyleCnt="0"/>
      <dgm:spPr/>
    </dgm:pt>
    <dgm:pt modelId="{F1398B7B-93F2-1043-B417-5170E3ED2FFE}" type="pres">
      <dgm:prSet presAssocID="{2DB11336-2C9D-BD46-947B-6D45CF738D7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A868ADA-B7F4-0640-AE01-6EE42CAFDDC1}" type="pres">
      <dgm:prSet presAssocID="{2DB11336-2C9D-BD46-947B-6D45CF738D76}" presName="descendantText" presStyleLbl="alignAccFollowNode1" presStyleIdx="0" presStyleCnt="3">
        <dgm:presLayoutVars>
          <dgm:bulletEnabled val="1"/>
        </dgm:presLayoutVars>
      </dgm:prSet>
      <dgm:spPr/>
    </dgm:pt>
    <dgm:pt modelId="{84B6ED72-98A6-B041-99A5-FFE3013102B3}" type="pres">
      <dgm:prSet presAssocID="{B48610F8-931D-2A41-80F4-854E9782984B}" presName="sp" presStyleCnt="0"/>
      <dgm:spPr/>
    </dgm:pt>
    <dgm:pt modelId="{4BABE99D-9A29-7A4F-82D8-CAC3C65853DA}" type="pres">
      <dgm:prSet presAssocID="{66248D93-DF12-6A44-BD87-9140F954FE23}" presName="linNode" presStyleCnt="0"/>
      <dgm:spPr/>
    </dgm:pt>
    <dgm:pt modelId="{4B003A92-EC9A-E047-909A-8224AE3DC9FB}" type="pres">
      <dgm:prSet presAssocID="{66248D93-DF12-6A44-BD87-9140F954FE2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943E239C-A212-7444-968F-C6AF5A9B9F8A}" type="pres">
      <dgm:prSet presAssocID="{66248D93-DF12-6A44-BD87-9140F954FE23}" presName="descendantText" presStyleLbl="alignAccFollowNode1" presStyleIdx="1" presStyleCnt="3">
        <dgm:presLayoutVars>
          <dgm:bulletEnabled val="1"/>
        </dgm:presLayoutVars>
      </dgm:prSet>
      <dgm:spPr/>
    </dgm:pt>
    <dgm:pt modelId="{2F395EF1-2A93-A145-9322-83080C741D4C}" type="pres">
      <dgm:prSet presAssocID="{9F95D060-59A1-7C48-83AD-5E2FCE574663}" presName="sp" presStyleCnt="0"/>
      <dgm:spPr/>
    </dgm:pt>
    <dgm:pt modelId="{E6808F8F-3617-C943-95F4-3D91CD96798A}" type="pres">
      <dgm:prSet presAssocID="{F97F6A47-7206-CA4F-A88D-73A71C27A64F}" presName="linNode" presStyleCnt="0"/>
      <dgm:spPr/>
    </dgm:pt>
    <dgm:pt modelId="{B99106E8-C2C7-D54D-8595-EBAEBEA4C251}" type="pres">
      <dgm:prSet presAssocID="{F97F6A47-7206-CA4F-A88D-73A71C27A64F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038FB1CC-56D0-5B41-9C71-090F6A9DFDB2}" type="pres">
      <dgm:prSet presAssocID="{F97F6A47-7206-CA4F-A88D-73A71C27A64F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5623EC1F-E70A-224C-97EE-7C5B13DF0D93}" srcId="{7A96073E-1CA8-F746-B35B-C5AD0AD9B9DA}" destId="{66248D93-DF12-6A44-BD87-9140F954FE23}" srcOrd="1" destOrd="0" parTransId="{9E85A7DB-18E4-B943-8CFB-634AB7D9D6A6}" sibTransId="{9F95D060-59A1-7C48-83AD-5E2FCE574663}"/>
    <dgm:cxn modelId="{736D3349-3BAB-F748-B41C-6D0F1DBD8CFB}" srcId="{66248D93-DF12-6A44-BD87-9140F954FE23}" destId="{9D205021-DFB8-5442-A27D-B2EDFE4E8B13}" srcOrd="0" destOrd="0" parTransId="{23E229CC-BC07-7E45-B240-F9DD4843DB87}" sibTransId="{BCA966CA-1F03-9E47-8D7B-DB65213562D7}"/>
    <dgm:cxn modelId="{4D0E3416-F438-CF4E-851B-AB8B2698D8C8}" type="presOf" srcId="{8872E83D-9A9D-9640-8CCA-4F9E3E948ACF}" destId="{1A868ADA-B7F4-0640-AE01-6EE42CAFDDC1}" srcOrd="0" destOrd="0" presId="urn:microsoft.com/office/officeart/2005/8/layout/vList5"/>
    <dgm:cxn modelId="{FC758A6B-22DC-8E4D-9E5E-BF82AD3A03A8}" srcId="{2DB11336-2C9D-BD46-947B-6D45CF738D76}" destId="{BC54D903-FCAC-474D-B909-70B5F6A68800}" srcOrd="1" destOrd="0" parTransId="{A881E13B-BFE9-CC4F-BD0B-426DEBA6EF74}" sibTransId="{FF609393-B4CB-CA4D-86E3-3513ECAE6DB6}"/>
    <dgm:cxn modelId="{1160685D-DA8F-B040-A82F-A785B2569EB8}" type="presOf" srcId="{7A96073E-1CA8-F746-B35B-C5AD0AD9B9DA}" destId="{77938967-C895-D247-A17F-47579EF3FD01}" srcOrd="0" destOrd="0" presId="urn:microsoft.com/office/officeart/2005/8/layout/vList5"/>
    <dgm:cxn modelId="{872F12F4-E862-744D-9AB7-0C14AF1BD531}" type="presOf" srcId="{EA8F006D-D871-2449-9F22-0F83585C8592}" destId="{943E239C-A212-7444-968F-C6AF5A9B9F8A}" srcOrd="0" destOrd="1" presId="urn:microsoft.com/office/officeart/2005/8/layout/vList5"/>
    <dgm:cxn modelId="{6A19EE18-22D4-2C4B-949D-0DF42AF3D12E}" type="presOf" srcId="{66248D93-DF12-6A44-BD87-9140F954FE23}" destId="{4B003A92-EC9A-E047-909A-8224AE3DC9FB}" srcOrd="0" destOrd="0" presId="urn:microsoft.com/office/officeart/2005/8/layout/vList5"/>
    <dgm:cxn modelId="{5EC666A8-3AF7-1E47-8537-F37D91363693}" srcId="{F97F6A47-7206-CA4F-A88D-73A71C27A64F}" destId="{7DE73F9B-CD7D-D746-BE74-D5D3E37AACF5}" srcOrd="1" destOrd="0" parTransId="{2C63128B-38EC-7C40-93A7-0F20C8F5B3C2}" sibTransId="{8BBE83A0-674C-204A-B8AE-CB80AF41C8E2}"/>
    <dgm:cxn modelId="{65039A78-FBD4-E14E-9D18-83C390E0EDD4}" srcId="{66248D93-DF12-6A44-BD87-9140F954FE23}" destId="{EA8F006D-D871-2449-9F22-0F83585C8592}" srcOrd="1" destOrd="0" parTransId="{40AD7474-B1C7-C848-BD3C-81F15E359475}" sibTransId="{55002279-ABA2-1346-BAFA-EE465EF10883}"/>
    <dgm:cxn modelId="{7381D9F2-6402-E746-99EA-24DB21F8D4B7}" type="presOf" srcId="{2DB11336-2C9D-BD46-947B-6D45CF738D76}" destId="{F1398B7B-93F2-1043-B417-5170E3ED2FFE}" srcOrd="0" destOrd="0" presId="urn:microsoft.com/office/officeart/2005/8/layout/vList5"/>
    <dgm:cxn modelId="{22331F08-BA7D-2C4E-9E8F-E4FCFC005A91}" type="presOf" srcId="{EAE0A729-D07B-E141-85EE-ABDE4D2CB275}" destId="{038FB1CC-56D0-5B41-9C71-090F6A9DFDB2}" srcOrd="0" destOrd="0" presId="urn:microsoft.com/office/officeart/2005/8/layout/vList5"/>
    <dgm:cxn modelId="{41C1AB38-5520-394F-937E-FFEC5D17CCF4}" srcId="{7A96073E-1CA8-F746-B35B-C5AD0AD9B9DA}" destId="{F97F6A47-7206-CA4F-A88D-73A71C27A64F}" srcOrd="2" destOrd="0" parTransId="{F9854CD1-685E-424C-AEDF-F46F314BC35E}" sibTransId="{D48F4DF2-79C0-554F-A5FC-BB5E49C53C80}"/>
    <dgm:cxn modelId="{9ADEFB51-790B-974D-AD72-0632A1798606}" type="presOf" srcId="{9D205021-DFB8-5442-A27D-B2EDFE4E8B13}" destId="{943E239C-A212-7444-968F-C6AF5A9B9F8A}" srcOrd="0" destOrd="0" presId="urn:microsoft.com/office/officeart/2005/8/layout/vList5"/>
    <dgm:cxn modelId="{217AE928-4B2C-D943-AC00-4530E7638EC4}" srcId="{F97F6A47-7206-CA4F-A88D-73A71C27A64F}" destId="{EAE0A729-D07B-E141-85EE-ABDE4D2CB275}" srcOrd="0" destOrd="0" parTransId="{EC098837-4B5A-0940-B53C-861E5980765B}" sibTransId="{373E47B2-913E-EF43-9DF1-2E1DD03D396D}"/>
    <dgm:cxn modelId="{7F62AE7D-0C41-424D-A2F3-D0497A43C87B}" srcId="{7A96073E-1CA8-F746-B35B-C5AD0AD9B9DA}" destId="{2DB11336-2C9D-BD46-947B-6D45CF738D76}" srcOrd="0" destOrd="0" parTransId="{3D168B21-12ED-4241-8B88-A0FF596FEF5F}" sibTransId="{B48610F8-931D-2A41-80F4-854E9782984B}"/>
    <dgm:cxn modelId="{0DFDC879-D688-D24E-A6B6-1BDF0499BEDD}" type="presOf" srcId="{BC54D903-FCAC-474D-B909-70B5F6A68800}" destId="{1A868ADA-B7F4-0640-AE01-6EE42CAFDDC1}" srcOrd="0" destOrd="1" presId="urn:microsoft.com/office/officeart/2005/8/layout/vList5"/>
    <dgm:cxn modelId="{7B301E69-1F3F-4243-A507-E3EF6C68A5BD}" type="presOf" srcId="{7DE73F9B-CD7D-D746-BE74-D5D3E37AACF5}" destId="{038FB1CC-56D0-5B41-9C71-090F6A9DFDB2}" srcOrd="0" destOrd="1" presId="urn:microsoft.com/office/officeart/2005/8/layout/vList5"/>
    <dgm:cxn modelId="{1D4673AD-5820-9545-9D5A-C8A831D8EA6C}" srcId="{2DB11336-2C9D-BD46-947B-6D45CF738D76}" destId="{8872E83D-9A9D-9640-8CCA-4F9E3E948ACF}" srcOrd="0" destOrd="0" parTransId="{D5F1CFD2-AAB9-1642-8789-089FD8A0CAB1}" sibTransId="{A4AB9C7C-8A6C-A647-9334-38D8F5A25534}"/>
    <dgm:cxn modelId="{9B384043-9136-1A48-9472-13BE1B8F9F66}" type="presOf" srcId="{F97F6A47-7206-CA4F-A88D-73A71C27A64F}" destId="{B99106E8-C2C7-D54D-8595-EBAEBEA4C251}" srcOrd="0" destOrd="0" presId="urn:microsoft.com/office/officeart/2005/8/layout/vList5"/>
    <dgm:cxn modelId="{B98BE9DF-565B-F74C-8C3B-4259C225CB53}" type="presParOf" srcId="{77938967-C895-D247-A17F-47579EF3FD01}" destId="{0711FBFE-7E7C-1345-8B97-5BF92A99D044}" srcOrd="0" destOrd="0" presId="urn:microsoft.com/office/officeart/2005/8/layout/vList5"/>
    <dgm:cxn modelId="{040B8EEF-B5C8-F74A-B857-89312A7B45AC}" type="presParOf" srcId="{0711FBFE-7E7C-1345-8B97-5BF92A99D044}" destId="{F1398B7B-93F2-1043-B417-5170E3ED2FFE}" srcOrd="0" destOrd="0" presId="urn:microsoft.com/office/officeart/2005/8/layout/vList5"/>
    <dgm:cxn modelId="{673F1795-4225-D442-992A-B2A53DF45983}" type="presParOf" srcId="{0711FBFE-7E7C-1345-8B97-5BF92A99D044}" destId="{1A868ADA-B7F4-0640-AE01-6EE42CAFDDC1}" srcOrd="1" destOrd="0" presId="urn:microsoft.com/office/officeart/2005/8/layout/vList5"/>
    <dgm:cxn modelId="{E62E0A57-5160-374A-B045-07B6EC57327A}" type="presParOf" srcId="{77938967-C895-D247-A17F-47579EF3FD01}" destId="{84B6ED72-98A6-B041-99A5-FFE3013102B3}" srcOrd="1" destOrd="0" presId="urn:microsoft.com/office/officeart/2005/8/layout/vList5"/>
    <dgm:cxn modelId="{1DF188F4-ABE4-4A44-B980-A3759AFD1B1E}" type="presParOf" srcId="{77938967-C895-D247-A17F-47579EF3FD01}" destId="{4BABE99D-9A29-7A4F-82D8-CAC3C65853DA}" srcOrd="2" destOrd="0" presId="urn:microsoft.com/office/officeart/2005/8/layout/vList5"/>
    <dgm:cxn modelId="{52165509-F96F-CD4F-9BBF-28BB6BFD07F4}" type="presParOf" srcId="{4BABE99D-9A29-7A4F-82D8-CAC3C65853DA}" destId="{4B003A92-EC9A-E047-909A-8224AE3DC9FB}" srcOrd="0" destOrd="0" presId="urn:microsoft.com/office/officeart/2005/8/layout/vList5"/>
    <dgm:cxn modelId="{10F43689-F4B4-0443-A13A-4608E8B37DBF}" type="presParOf" srcId="{4BABE99D-9A29-7A4F-82D8-CAC3C65853DA}" destId="{943E239C-A212-7444-968F-C6AF5A9B9F8A}" srcOrd="1" destOrd="0" presId="urn:microsoft.com/office/officeart/2005/8/layout/vList5"/>
    <dgm:cxn modelId="{415B716C-7CF8-8740-9E31-C260B6E5F89D}" type="presParOf" srcId="{77938967-C895-D247-A17F-47579EF3FD01}" destId="{2F395EF1-2A93-A145-9322-83080C741D4C}" srcOrd="3" destOrd="0" presId="urn:microsoft.com/office/officeart/2005/8/layout/vList5"/>
    <dgm:cxn modelId="{4D7D2539-1D09-B14B-B770-B8446EF50241}" type="presParOf" srcId="{77938967-C895-D247-A17F-47579EF3FD01}" destId="{E6808F8F-3617-C943-95F4-3D91CD96798A}" srcOrd="4" destOrd="0" presId="urn:microsoft.com/office/officeart/2005/8/layout/vList5"/>
    <dgm:cxn modelId="{A3ACD85A-F2B6-8247-84B9-56A25AB255EE}" type="presParOf" srcId="{E6808F8F-3617-C943-95F4-3D91CD96798A}" destId="{B99106E8-C2C7-D54D-8595-EBAEBEA4C251}" srcOrd="0" destOrd="0" presId="urn:microsoft.com/office/officeart/2005/8/layout/vList5"/>
    <dgm:cxn modelId="{7C21288E-F4A8-494B-B590-D140A410797A}" type="presParOf" srcId="{E6808F8F-3617-C943-95F4-3D91CD96798A}" destId="{038FB1CC-56D0-5B41-9C71-090F6A9DFDB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68ADA-B7F4-0640-AE01-6EE42CAFDDC1}">
      <dsp:nvSpPr>
        <dsp:cNvPr id="0" name=""/>
        <dsp:cNvSpPr/>
      </dsp:nvSpPr>
      <dsp:spPr>
        <a:xfrm rot="5400000">
          <a:off x="7047653" y="-2827550"/>
          <a:ext cx="1248705" cy="72207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Mendatangkan</a:t>
          </a:r>
          <a:r>
            <a:rPr lang="en-US" sz="2200" kern="1200" baseline="0" dirty="0" smtClean="0"/>
            <a:t> </a:t>
          </a:r>
          <a:r>
            <a:rPr lang="en-US" sz="2200" kern="1200" baseline="0" dirty="0" err="1" smtClean="0"/>
            <a:t>ahli</a:t>
          </a:r>
          <a:r>
            <a:rPr lang="en-US" sz="2200" kern="1200" baseline="0" dirty="0" smtClean="0"/>
            <a:t>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Penyusunan</a:t>
          </a:r>
          <a:r>
            <a:rPr lang="en-US" sz="2200" kern="1200" dirty="0" smtClean="0"/>
            <a:t> RPS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Pembuatan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Silabus</a:t>
          </a:r>
          <a:endParaRPr lang="en-US" sz="2200" kern="1200" dirty="0"/>
        </a:p>
      </dsp:txBody>
      <dsp:txXfrm rot="-5400000">
        <a:off x="4061651" y="219409"/>
        <a:ext cx="7159754" cy="1126791"/>
      </dsp:txXfrm>
    </dsp:sp>
    <dsp:sp modelId="{F1398B7B-93F2-1043-B417-5170E3ED2FFE}">
      <dsp:nvSpPr>
        <dsp:cNvPr id="0" name=""/>
        <dsp:cNvSpPr/>
      </dsp:nvSpPr>
      <dsp:spPr>
        <a:xfrm>
          <a:off x="0" y="2364"/>
          <a:ext cx="4061650" cy="15608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err="1" smtClean="0"/>
            <a:t>Biaya</a:t>
          </a:r>
          <a:endParaRPr lang="en-US" sz="4600" kern="1200" dirty="0"/>
        </a:p>
      </dsp:txBody>
      <dsp:txXfrm>
        <a:off x="76196" y="78560"/>
        <a:ext cx="3909258" cy="1408489"/>
      </dsp:txXfrm>
    </dsp:sp>
    <dsp:sp modelId="{943E239C-A212-7444-968F-C6AF5A9B9F8A}">
      <dsp:nvSpPr>
        <dsp:cNvPr id="0" name=""/>
        <dsp:cNvSpPr/>
      </dsp:nvSpPr>
      <dsp:spPr>
        <a:xfrm rot="5400000">
          <a:off x="7047653" y="-1188624"/>
          <a:ext cx="1248705" cy="72207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Didatangkan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konsultan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baru</a:t>
          </a:r>
          <a:r>
            <a:rPr lang="en-US" sz="2200" kern="1200" dirty="0" smtClean="0"/>
            <a:t> (</a:t>
          </a:r>
          <a:r>
            <a:rPr lang="en-US" sz="2200" kern="1200" dirty="0" err="1" smtClean="0"/>
            <a:t>P.Agung</a:t>
          </a:r>
          <a:r>
            <a:rPr lang="en-US" sz="2200" kern="1200" dirty="0" smtClean="0"/>
            <a:t>)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 rot="-5400000">
        <a:off x="4061651" y="1858335"/>
        <a:ext cx="7159754" cy="1126791"/>
      </dsp:txXfrm>
    </dsp:sp>
    <dsp:sp modelId="{4B003A92-EC9A-E047-909A-8224AE3DC9FB}">
      <dsp:nvSpPr>
        <dsp:cNvPr id="0" name=""/>
        <dsp:cNvSpPr/>
      </dsp:nvSpPr>
      <dsp:spPr>
        <a:xfrm>
          <a:off x="0" y="1641290"/>
          <a:ext cx="4061650" cy="15608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err="1" smtClean="0"/>
            <a:t>Universitas</a:t>
          </a:r>
          <a:endParaRPr lang="en-US" sz="4600" kern="1200" dirty="0"/>
        </a:p>
      </dsp:txBody>
      <dsp:txXfrm>
        <a:off x="76196" y="1717486"/>
        <a:ext cx="3909258" cy="1408489"/>
      </dsp:txXfrm>
    </dsp:sp>
    <dsp:sp modelId="{038FB1CC-56D0-5B41-9C71-090F6A9DFDB2}">
      <dsp:nvSpPr>
        <dsp:cNvPr id="0" name=""/>
        <dsp:cNvSpPr/>
      </dsp:nvSpPr>
      <dsp:spPr>
        <a:xfrm rot="5400000">
          <a:off x="7047653" y="450300"/>
          <a:ext cx="1248705" cy="72207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Pembagian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makul</a:t>
          </a:r>
          <a:r>
            <a:rPr lang="en-US" sz="2200" kern="1200" dirty="0" smtClean="0"/>
            <a:t>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Dosen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mulai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mengumpulkan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sumber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belajar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dan</a:t>
          </a:r>
          <a:r>
            <a:rPr lang="en-US" sz="2200" kern="1200" dirty="0" smtClean="0"/>
            <a:t> SAP (</a:t>
          </a:r>
          <a:r>
            <a:rPr lang="en-US" sz="2200" kern="1200" dirty="0" err="1" smtClean="0"/>
            <a:t>dokumen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pendukung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pembuatan</a:t>
          </a:r>
          <a:r>
            <a:rPr lang="en-US" sz="2200" kern="1200" dirty="0" smtClean="0"/>
            <a:t> RPS)</a:t>
          </a:r>
          <a:endParaRPr lang="en-US" sz="2200" kern="1200" dirty="0"/>
        </a:p>
      </dsp:txBody>
      <dsp:txXfrm rot="-5400000">
        <a:off x="4061651" y="3497260"/>
        <a:ext cx="7159754" cy="1126791"/>
      </dsp:txXfrm>
    </dsp:sp>
    <dsp:sp modelId="{B99106E8-C2C7-D54D-8595-EBAEBEA4C251}">
      <dsp:nvSpPr>
        <dsp:cNvPr id="0" name=""/>
        <dsp:cNvSpPr/>
      </dsp:nvSpPr>
      <dsp:spPr>
        <a:xfrm>
          <a:off x="0" y="3280215"/>
          <a:ext cx="4061650" cy="15608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err="1" smtClean="0"/>
            <a:t>Kesimpulan</a:t>
          </a:r>
          <a:endParaRPr lang="en-US" sz="4600" kern="1200" dirty="0"/>
        </a:p>
      </dsp:txBody>
      <dsp:txXfrm>
        <a:off x="76196" y="3356411"/>
        <a:ext cx="3909258" cy="1408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1673" y="901521"/>
            <a:ext cx="8988940" cy="3875860"/>
          </a:xfrm>
        </p:spPr>
        <p:txBody>
          <a:bodyPr/>
          <a:lstStyle/>
          <a:p>
            <a:pPr algn="ctr"/>
            <a:r>
              <a:rPr lang="en-US" b="1" dirty="0" smtClean="0"/>
              <a:t>RAPAT SOSIALISASI RKAT </a:t>
            </a:r>
            <a:r>
              <a:rPr lang="en-US" b="1" dirty="0" err="1" smtClean="0"/>
              <a:t>dan</a:t>
            </a:r>
            <a:r>
              <a:rPr lang="en-US" b="1" dirty="0" smtClean="0"/>
              <a:t> PEMBAGIAN MATA KULIAH SELAMA 8 SEMESTER, </a:t>
            </a:r>
            <a:r>
              <a:rPr lang="en-US" b="1" dirty="0" err="1"/>
              <a:t>d</a:t>
            </a:r>
            <a:r>
              <a:rPr lang="en-US" b="1" dirty="0" err="1" smtClean="0"/>
              <a:t>ll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5009882"/>
            <a:ext cx="8825658" cy="628918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Ruang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rapat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dosen</a:t>
            </a:r>
            <a:r>
              <a:rPr lang="en-US" b="1" dirty="0" smtClean="0">
                <a:solidFill>
                  <a:schemeClr val="bg1"/>
                </a:solidFill>
              </a:rPr>
              <a:t> a, 5 </a:t>
            </a:r>
            <a:r>
              <a:rPr lang="en-US" b="1" dirty="0" err="1" smtClean="0">
                <a:solidFill>
                  <a:schemeClr val="bg1"/>
                </a:solidFill>
              </a:rPr>
              <a:t>januari</a:t>
            </a:r>
            <a:r>
              <a:rPr lang="en-US" b="1" dirty="0" smtClean="0">
                <a:solidFill>
                  <a:schemeClr val="bg1"/>
                </a:solidFill>
              </a:rPr>
              <a:t> 2018 (13.00 -14.00)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41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Kurikulum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8 </a:t>
            </a:r>
            <a:r>
              <a:rPr lang="en-US" dirty="0" err="1" smtClean="0"/>
              <a:t>semster</a:t>
            </a:r>
            <a:endParaRPr lang="en-US" dirty="0" smtClean="0"/>
          </a:p>
          <a:p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RPS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Silabus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ajar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(per-</a:t>
            </a:r>
            <a:r>
              <a:rPr lang="en-US" dirty="0" err="1" smtClean="0"/>
              <a:t>masing</a:t>
            </a:r>
            <a:r>
              <a:rPr lang="en-US" dirty="0" smtClean="0"/>
              <a:t>-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) </a:t>
            </a:r>
            <a:r>
              <a:rPr lang="mr-IN" dirty="0" smtClean="0"/>
              <a:t>–</a:t>
            </a:r>
            <a:r>
              <a:rPr lang="en-US" dirty="0" smtClean="0"/>
              <a:t>time line </a:t>
            </a:r>
          </a:p>
          <a:p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endParaRPr lang="en-US" dirty="0"/>
          </a:p>
          <a:p>
            <a:r>
              <a:rPr lang="en-US" dirty="0" smtClean="0"/>
              <a:t>Total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di </a:t>
            </a:r>
            <a:r>
              <a:rPr lang="en-US" dirty="0" err="1" smtClean="0"/>
              <a:t>acc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88.000.000,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(workshop, </a:t>
            </a:r>
            <a:r>
              <a:rPr lang="en-US" dirty="0" err="1" smtClean="0"/>
              <a:t>sosialisasi</a:t>
            </a:r>
            <a:r>
              <a:rPr lang="en-US" dirty="0" smtClean="0"/>
              <a:t>,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UMB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30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Dies </a:t>
            </a:r>
            <a:r>
              <a:rPr lang="en-US" dirty="0" err="1" smtClean="0"/>
              <a:t>Natalis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Tema</a:t>
            </a:r>
            <a:r>
              <a:rPr lang="en-US" dirty="0" smtClean="0"/>
              <a:t> : Techno </a:t>
            </a:r>
            <a:r>
              <a:rPr lang="en-US" dirty="0" err="1" smtClean="0"/>
              <a:t>Sociopreneur</a:t>
            </a:r>
            <a:r>
              <a:rPr lang="en-US" dirty="0" smtClean="0"/>
              <a:t> </a:t>
            </a:r>
            <a:r>
              <a:rPr lang="en-US" dirty="0" err="1" smtClean="0"/>
              <a:t>Berlandaskan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EkonomiPancasila</a:t>
            </a:r>
            <a:r>
              <a:rPr lang="en-US" dirty="0" smtClean="0"/>
              <a:t> di Era </a:t>
            </a:r>
            <a:r>
              <a:rPr lang="en-US" dirty="0" err="1" smtClean="0"/>
              <a:t>Disrupsi</a:t>
            </a:r>
            <a:endParaRPr lang="en-US" dirty="0" smtClean="0"/>
          </a:p>
          <a:p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: Kids Fair </a:t>
            </a:r>
            <a:r>
              <a:rPr lang="en-US" dirty="0" err="1" smtClean="0"/>
              <a:t>Trilogi</a:t>
            </a:r>
            <a:r>
              <a:rPr lang="en-US" dirty="0" smtClean="0"/>
              <a:t> 2018</a:t>
            </a:r>
          </a:p>
          <a:p>
            <a:r>
              <a:rPr lang="en-US" dirty="0" err="1" smtClean="0"/>
              <a:t>Konsep</a:t>
            </a:r>
            <a:r>
              <a:rPr lang="en-US" dirty="0" smtClean="0"/>
              <a:t> 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Lain-lain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Kaprodi</a:t>
            </a:r>
            <a:r>
              <a:rPr lang="en-US" sz="2400" dirty="0" smtClean="0"/>
              <a:t>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printer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keperluan</a:t>
            </a:r>
            <a:r>
              <a:rPr lang="en-US" sz="2400" dirty="0" smtClean="0"/>
              <a:t> </a:t>
            </a:r>
            <a:r>
              <a:rPr lang="en-US" sz="2400" dirty="0" err="1" smtClean="0"/>
              <a:t>administratif</a:t>
            </a:r>
            <a:endParaRPr lang="en-US" sz="2400" dirty="0" smtClean="0"/>
          </a:p>
          <a:p>
            <a:r>
              <a:rPr lang="en-US" sz="2400" dirty="0" err="1" smtClean="0"/>
              <a:t>Soal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lembar</a:t>
            </a:r>
            <a:r>
              <a:rPr lang="en-US" sz="2400" dirty="0" smtClean="0"/>
              <a:t> </a:t>
            </a:r>
            <a:r>
              <a:rPr lang="en-US" sz="2400" dirty="0" err="1" smtClean="0"/>
              <a:t>validasi</a:t>
            </a:r>
            <a:r>
              <a:rPr lang="en-US" sz="2400" dirty="0" smtClean="0"/>
              <a:t> </a:t>
            </a:r>
            <a:r>
              <a:rPr lang="en-US" sz="2400" dirty="0" err="1" smtClean="0"/>
              <a:t>dikumpulkan</a:t>
            </a:r>
            <a:r>
              <a:rPr lang="en-US" sz="2400" dirty="0" smtClean="0"/>
              <a:t> </a:t>
            </a:r>
            <a:r>
              <a:rPr lang="en-US" sz="2400" dirty="0" err="1" smtClean="0"/>
              <a:t>senin</a:t>
            </a:r>
            <a:r>
              <a:rPr lang="en-US" sz="2400" dirty="0" smtClean="0"/>
              <a:t>, 8 </a:t>
            </a:r>
            <a:r>
              <a:rPr lang="en-US" sz="2400" dirty="0" err="1" smtClean="0"/>
              <a:t>Januari</a:t>
            </a:r>
            <a:r>
              <a:rPr lang="en-US" sz="2400" dirty="0" smtClean="0"/>
              <a:t> </a:t>
            </a:r>
            <a:r>
              <a:rPr lang="en-US" sz="2400" dirty="0" err="1" smtClean="0"/>
              <a:t>maksimal</a:t>
            </a:r>
            <a:r>
              <a:rPr lang="en-US" sz="2400" dirty="0" smtClean="0"/>
              <a:t> jam 16.30 WIB</a:t>
            </a:r>
          </a:p>
          <a:p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notulen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rapat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Pengingatan</a:t>
            </a:r>
            <a:r>
              <a:rPr lang="en-US" sz="2400" dirty="0" smtClean="0"/>
              <a:t> </a:t>
            </a:r>
            <a:r>
              <a:rPr lang="en-US" sz="2400" dirty="0" err="1" smtClean="0"/>
              <a:t>Upacara</a:t>
            </a:r>
            <a:r>
              <a:rPr lang="en-US" sz="2400" dirty="0" smtClean="0"/>
              <a:t> </a:t>
            </a:r>
            <a:r>
              <a:rPr lang="en-US" sz="2400" dirty="0" err="1" smtClean="0"/>
              <a:t>bulan</a:t>
            </a:r>
            <a:r>
              <a:rPr lang="en-US" sz="2400" dirty="0" smtClean="0"/>
              <a:t> </a:t>
            </a:r>
            <a:r>
              <a:rPr lang="en-US" sz="2400" smtClean="0"/>
              <a:t>ini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367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612" y="617206"/>
            <a:ext cx="8761413" cy="706964"/>
          </a:xfrm>
        </p:spPr>
        <p:txBody>
          <a:bodyPr/>
          <a:lstStyle/>
          <a:p>
            <a:r>
              <a:rPr lang="en-US" dirty="0" err="1" smtClean="0"/>
              <a:t>Kurikulum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45319"/>
              </p:ext>
            </p:extLst>
          </p:nvPr>
        </p:nvGraphicFramePr>
        <p:xfrm>
          <a:off x="465138" y="1681163"/>
          <a:ext cx="11282362" cy="4843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6715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Dokumentasikan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(</a:t>
            </a:r>
            <a:r>
              <a:rPr lang="en-US" dirty="0" err="1" smtClean="0"/>
              <a:t>dibuat</a:t>
            </a:r>
            <a:r>
              <a:rPr lang="en-US" dirty="0" smtClean="0"/>
              <a:t> video) </a:t>
            </a:r>
            <a:r>
              <a:rPr lang="mr-IN" dirty="0" smtClean="0"/>
              <a:t>–</a:t>
            </a:r>
            <a:r>
              <a:rPr lang="en-US" dirty="0" smtClean="0"/>
              <a:t> video </a:t>
            </a:r>
            <a:r>
              <a:rPr lang="en-US" dirty="0" err="1" smtClean="0"/>
              <a:t>selayang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: </a:t>
            </a:r>
            <a:r>
              <a:rPr lang="en-US" dirty="0" err="1" smtClean="0"/>
              <a:t>Selasa</a:t>
            </a:r>
            <a:r>
              <a:rPr lang="en-US" dirty="0" smtClean="0"/>
              <a:t>, 9 </a:t>
            </a:r>
            <a:r>
              <a:rPr lang="en-US" dirty="0" err="1" smtClean="0"/>
              <a:t>Januari</a:t>
            </a:r>
            <a:r>
              <a:rPr lang="en-US" dirty="0" smtClean="0"/>
              <a:t>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52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: e-journal (ISSN Online)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8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P.Rudi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rapat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Kaprodi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Dekan</a:t>
            </a:r>
            <a:endParaRPr lang="en-US" dirty="0" smtClean="0"/>
          </a:p>
          <a:p>
            <a:r>
              <a:rPr lang="en-US" dirty="0" err="1" smtClean="0"/>
              <a:t>Pembagian</a:t>
            </a:r>
            <a:r>
              <a:rPr lang="en-US" dirty="0" smtClean="0"/>
              <a:t> SKS (</a:t>
            </a:r>
            <a:r>
              <a:rPr lang="en-US" dirty="0" err="1" smtClean="0"/>
              <a:t>disesuaikan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Std</a:t>
            </a:r>
            <a:r>
              <a:rPr lang="en-US" dirty="0" smtClean="0"/>
              <a:t> 5 </a:t>
            </a:r>
            <a:r>
              <a:rPr lang="en-US" dirty="0" err="1" smtClean="0"/>
              <a:t>kur</a:t>
            </a:r>
            <a:r>
              <a:rPr lang="en-US" dirty="0" smtClean="0"/>
              <a:t> (only </a:t>
            </a:r>
            <a:r>
              <a:rPr lang="en-US" dirty="0" err="1" smtClean="0"/>
              <a:t>Febri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94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94</TotalTime>
  <Words>218</Words>
  <Application>Microsoft Macintosh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Century Gothic</vt:lpstr>
      <vt:lpstr>Mangal</vt:lpstr>
      <vt:lpstr>Wingdings 3</vt:lpstr>
      <vt:lpstr>Arial</vt:lpstr>
      <vt:lpstr>Ion Boardroom</vt:lpstr>
      <vt:lpstr>RAPAT SOSIALISASI RKAT dan PEMBAGIAN MATA KULIAH SELAMA 8 SEMESTER, dll</vt:lpstr>
      <vt:lpstr>Kurikulum</vt:lpstr>
      <vt:lpstr>Partisipasi dalam Dies Natalis</vt:lpstr>
      <vt:lpstr>Lain-lain</vt:lpstr>
      <vt:lpstr>Kurikulum</vt:lpstr>
      <vt:lpstr>Marketing</vt:lpstr>
      <vt:lpstr>Jurnal</vt:lpstr>
      <vt:lpstr>P.Rudi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21</cp:revision>
  <dcterms:created xsi:type="dcterms:W3CDTF">2018-01-05T04:18:42Z</dcterms:created>
  <dcterms:modified xsi:type="dcterms:W3CDTF">2018-01-05T07:01:24Z</dcterms:modified>
</cp:coreProperties>
</file>