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9" r:id="rId8"/>
    <p:sldId id="270" r:id="rId9"/>
    <p:sldId id="260" r:id="rId10"/>
    <p:sldId id="263" r:id="rId11"/>
    <p:sldId id="264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14"/>
  </p:normalViewPr>
  <p:slideViewPr>
    <p:cSldViewPr snapToGrid="0" snapToObjects="1">
      <p:cViewPr varScale="1">
        <p:scale>
          <a:sx n="99" d="100"/>
          <a:sy n="99" d="100"/>
        </p:scale>
        <p:origin x="4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A03230-6602-6C44-9569-E6D27F42DA0B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3888A1-7164-7D4A-910C-10F94674E461}">
      <dgm:prSet phldrT="[Text]"/>
      <dgm:spPr/>
      <dgm:t>
        <a:bodyPr/>
        <a:lstStyle/>
        <a:p>
          <a:r>
            <a:rPr lang="en-US" dirty="0" err="1" smtClean="0"/>
            <a:t>Penelitian</a:t>
          </a:r>
          <a:endParaRPr lang="en-US" dirty="0"/>
        </a:p>
      </dgm:t>
    </dgm:pt>
    <dgm:pt modelId="{2FF16681-D0D9-C14C-893C-614B21D0BE9B}" type="parTrans" cxnId="{6A49FBE3-8EF8-D444-9CA0-796CA0950ED8}">
      <dgm:prSet/>
      <dgm:spPr/>
      <dgm:t>
        <a:bodyPr/>
        <a:lstStyle/>
        <a:p>
          <a:endParaRPr lang="en-US"/>
        </a:p>
      </dgm:t>
    </dgm:pt>
    <dgm:pt modelId="{CD61D2DD-10E2-D542-B933-4CB3E263D372}" type="sibTrans" cxnId="{6A49FBE3-8EF8-D444-9CA0-796CA0950ED8}">
      <dgm:prSet/>
      <dgm:spPr/>
      <dgm:t>
        <a:bodyPr/>
        <a:lstStyle/>
        <a:p>
          <a:endParaRPr lang="en-US"/>
        </a:p>
      </dgm:t>
    </dgm:pt>
    <dgm:pt modelId="{55A59044-D73A-B845-82A4-10127F6C1BA8}">
      <dgm:prSet phldrT="[Text]"/>
      <dgm:spPr/>
      <dgm:t>
        <a:bodyPr/>
        <a:lstStyle/>
        <a:p>
          <a:r>
            <a:rPr lang="en-US" dirty="0" err="1" smtClean="0"/>
            <a:t>Dibuat</a:t>
          </a:r>
          <a:r>
            <a:rPr lang="en-US" baseline="0" dirty="0" smtClean="0"/>
            <a:t> time line </a:t>
          </a:r>
          <a:r>
            <a:rPr lang="en-US" baseline="0" dirty="0" err="1" smtClean="0"/>
            <a:t>terkait</a:t>
          </a:r>
          <a:r>
            <a:rPr lang="en-US" baseline="0" dirty="0" smtClean="0"/>
            <a:t> (</a:t>
          </a:r>
          <a:r>
            <a:rPr lang="en-US" baseline="0" dirty="0" err="1" smtClean="0"/>
            <a:t>penulisan</a:t>
          </a:r>
          <a:r>
            <a:rPr lang="en-US" baseline="0" dirty="0" smtClean="0"/>
            <a:t> </a:t>
          </a:r>
          <a:r>
            <a:rPr lang="en-US" baseline="0" dirty="0" err="1" smtClean="0"/>
            <a:t>jurnal</a:t>
          </a:r>
          <a:r>
            <a:rPr lang="en-US" baseline="0" dirty="0" smtClean="0"/>
            <a:t>, </a:t>
          </a:r>
          <a:r>
            <a:rPr lang="en-US" baseline="0" dirty="0" err="1" smtClean="0"/>
            <a:t>siapa</a:t>
          </a:r>
          <a:r>
            <a:rPr lang="en-US" baseline="0" dirty="0" smtClean="0"/>
            <a:t> </a:t>
          </a:r>
          <a:r>
            <a:rPr lang="en-US" baseline="0" dirty="0" err="1" smtClean="0"/>
            <a:t>penulis</a:t>
          </a:r>
          <a:r>
            <a:rPr lang="en-US" baseline="0" dirty="0" smtClean="0"/>
            <a:t> internal </a:t>
          </a:r>
          <a:r>
            <a:rPr lang="en-US" baseline="0" dirty="0" err="1" smtClean="0"/>
            <a:t>dan</a:t>
          </a:r>
          <a:r>
            <a:rPr lang="en-US" baseline="0" dirty="0" smtClean="0"/>
            <a:t> </a:t>
          </a:r>
          <a:r>
            <a:rPr lang="en-US" baseline="0" dirty="0" err="1" smtClean="0"/>
            <a:t>eksternal</a:t>
          </a:r>
          <a:r>
            <a:rPr lang="en-US" baseline="0" dirty="0" smtClean="0"/>
            <a:t>; </a:t>
          </a:r>
          <a:r>
            <a:rPr lang="en-US" baseline="0" dirty="0" err="1" smtClean="0"/>
            <a:t>penelitian</a:t>
          </a:r>
          <a:r>
            <a:rPr lang="en-US" baseline="0" dirty="0" smtClean="0"/>
            <a:t> </a:t>
          </a:r>
          <a:r>
            <a:rPr lang="en-US" baseline="0" dirty="0" err="1" smtClean="0"/>
            <a:t>hibah</a:t>
          </a:r>
          <a:r>
            <a:rPr lang="en-US" baseline="0" dirty="0" smtClean="0"/>
            <a:t> internal)</a:t>
          </a:r>
          <a:endParaRPr lang="en-US" dirty="0"/>
        </a:p>
      </dgm:t>
    </dgm:pt>
    <dgm:pt modelId="{7248260B-D347-8847-8E99-95BC051F53F0}" type="parTrans" cxnId="{D85BEE22-8B11-DD4F-9A09-F134953741D6}">
      <dgm:prSet/>
      <dgm:spPr/>
      <dgm:t>
        <a:bodyPr/>
        <a:lstStyle/>
        <a:p>
          <a:endParaRPr lang="en-US"/>
        </a:p>
      </dgm:t>
    </dgm:pt>
    <dgm:pt modelId="{1AB86ECD-6374-D549-BD14-47D3F5A79138}" type="sibTrans" cxnId="{D85BEE22-8B11-DD4F-9A09-F134953741D6}">
      <dgm:prSet/>
      <dgm:spPr/>
      <dgm:t>
        <a:bodyPr/>
        <a:lstStyle/>
        <a:p>
          <a:endParaRPr lang="en-US"/>
        </a:p>
      </dgm:t>
    </dgm:pt>
    <dgm:pt modelId="{EDFA2CB5-B37D-5046-A819-9A7B335EAF54}">
      <dgm:prSet phldrT="[Text]"/>
      <dgm:spPr/>
      <dgm:t>
        <a:bodyPr/>
        <a:lstStyle/>
        <a:p>
          <a:r>
            <a:rPr lang="en-US" dirty="0" err="1" smtClean="0"/>
            <a:t>Mencari</a:t>
          </a:r>
          <a:r>
            <a:rPr lang="en-US" dirty="0" smtClean="0"/>
            <a:t> </a:t>
          </a:r>
          <a:r>
            <a:rPr lang="en-US" dirty="0" err="1" smtClean="0"/>
            <a:t>informasi</a:t>
          </a:r>
          <a:r>
            <a:rPr lang="en-US" dirty="0" smtClean="0"/>
            <a:t> </a:t>
          </a:r>
          <a:r>
            <a:rPr lang="en-US" dirty="0" err="1" smtClean="0"/>
            <a:t>terkait</a:t>
          </a:r>
          <a:r>
            <a:rPr lang="en-US" dirty="0" smtClean="0"/>
            <a:t> </a:t>
          </a:r>
          <a:r>
            <a:rPr lang="en-US" dirty="0" err="1" smtClean="0"/>
            <a:t>hibah</a:t>
          </a:r>
          <a:r>
            <a:rPr lang="en-US" dirty="0" smtClean="0"/>
            <a:t> </a:t>
          </a:r>
          <a:r>
            <a:rPr lang="en-US" dirty="0" err="1" smtClean="0"/>
            <a:t>eksternal</a:t>
          </a:r>
          <a:r>
            <a:rPr lang="en-US" dirty="0" smtClean="0"/>
            <a:t>, CFP </a:t>
          </a:r>
          <a:r>
            <a:rPr lang="en-US" dirty="0" err="1" smtClean="0"/>
            <a:t>Internasional</a:t>
          </a:r>
          <a:endParaRPr lang="en-US" dirty="0"/>
        </a:p>
      </dgm:t>
    </dgm:pt>
    <dgm:pt modelId="{3A000EBB-5E78-524C-8B75-1CAB6A73EF0B}" type="parTrans" cxnId="{B95D5430-0208-A64B-8A2E-531C7720E382}">
      <dgm:prSet/>
      <dgm:spPr/>
      <dgm:t>
        <a:bodyPr/>
        <a:lstStyle/>
        <a:p>
          <a:endParaRPr lang="en-US"/>
        </a:p>
      </dgm:t>
    </dgm:pt>
    <dgm:pt modelId="{46D927BF-6A1E-FC43-83E6-B21346A0AB03}" type="sibTrans" cxnId="{B95D5430-0208-A64B-8A2E-531C7720E382}">
      <dgm:prSet/>
      <dgm:spPr/>
      <dgm:t>
        <a:bodyPr/>
        <a:lstStyle/>
        <a:p>
          <a:endParaRPr lang="en-US"/>
        </a:p>
      </dgm:t>
    </dgm:pt>
    <dgm:pt modelId="{0D5B4D08-41C8-4A4E-8D05-6369794DC693}">
      <dgm:prSet phldrT="[Text]"/>
      <dgm:spPr/>
      <dgm:t>
        <a:bodyPr/>
        <a:lstStyle/>
        <a:p>
          <a:r>
            <a:rPr lang="en-US" dirty="0" err="1" smtClean="0"/>
            <a:t>Pengabdian</a:t>
          </a:r>
          <a:endParaRPr lang="en-US" dirty="0"/>
        </a:p>
      </dgm:t>
    </dgm:pt>
    <dgm:pt modelId="{4773DF14-5AFB-DC40-887F-8BD10E28D25A}" type="parTrans" cxnId="{07986F37-8F2B-414C-BF22-7FD00C8FA7C4}">
      <dgm:prSet/>
      <dgm:spPr/>
      <dgm:t>
        <a:bodyPr/>
        <a:lstStyle/>
        <a:p>
          <a:endParaRPr lang="en-US"/>
        </a:p>
      </dgm:t>
    </dgm:pt>
    <dgm:pt modelId="{1BEB4C24-8B91-FA4A-9130-81147B5790FA}" type="sibTrans" cxnId="{07986F37-8F2B-414C-BF22-7FD00C8FA7C4}">
      <dgm:prSet/>
      <dgm:spPr/>
      <dgm:t>
        <a:bodyPr/>
        <a:lstStyle/>
        <a:p>
          <a:endParaRPr lang="en-US"/>
        </a:p>
      </dgm:t>
    </dgm:pt>
    <dgm:pt modelId="{C4C66DC7-C6A6-454A-9E73-D7F95A81A1ED}">
      <dgm:prSet phldrT="[Text]"/>
      <dgm:spPr/>
      <dgm:t>
        <a:bodyPr/>
        <a:lstStyle/>
        <a:p>
          <a:r>
            <a:rPr lang="en-US" dirty="0" smtClean="0"/>
            <a:t>Follow up </a:t>
          </a:r>
          <a:r>
            <a:rPr lang="en-US" dirty="0" err="1" smtClean="0"/>
            <a:t>MoU</a:t>
          </a:r>
          <a:r>
            <a:rPr lang="en-US" dirty="0" smtClean="0"/>
            <a:t> (</a:t>
          </a:r>
          <a:r>
            <a:rPr lang="en-US" dirty="0" err="1" smtClean="0"/>
            <a:t>melanjutkan</a:t>
          </a:r>
          <a:r>
            <a:rPr lang="en-US" baseline="0" dirty="0" smtClean="0"/>
            <a:t> program </a:t>
          </a:r>
          <a:r>
            <a:rPr lang="en-US" baseline="0" dirty="0" err="1" smtClean="0"/>
            <a:t>pengabdian</a:t>
          </a:r>
          <a:r>
            <a:rPr lang="en-US" baseline="0" dirty="0" smtClean="0"/>
            <a:t> </a:t>
          </a:r>
          <a:r>
            <a:rPr lang="en-US" baseline="0" dirty="0" err="1" smtClean="0"/>
            <a:t>th.</a:t>
          </a:r>
          <a:r>
            <a:rPr lang="en-US" baseline="0" dirty="0" smtClean="0"/>
            <a:t> </a:t>
          </a:r>
          <a:r>
            <a:rPr lang="en-US" baseline="0" dirty="0" err="1" smtClean="0"/>
            <a:t>Lalu</a:t>
          </a:r>
          <a:r>
            <a:rPr lang="en-US" baseline="0" dirty="0" smtClean="0"/>
            <a:t> </a:t>
          </a:r>
          <a:r>
            <a:rPr lang="en-US" baseline="0" dirty="0" err="1" smtClean="0"/>
            <a:t>dgn</a:t>
          </a:r>
          <a:r>
            <a:rPr lang="en-US" baseline="0" dirty="0" smtClean="0"/>
            <a:t> </a:t>
          </a:r>
          <a:r>
            <a:rPr lang="en-US" baseline="0" dirty="0" err="1" smtClean="0"/>
            <a:t>Dinas</a:t>
          </a:r>
          <a:r>
            <a:rPr lang="en-US" baseline="0" dirty="0" smtClean="0"/>
            <a:t> Pend. DKI Jakarta; </a:t>
          </a:r>
          <a:r>
            <a:rPr lang="en-US" baseline="0" dirty="0" err="1" smtClean="0"/>
            <a:t>mencari</a:t>
          </a:r>
          <a:r>
            <a:rPr lang="en-US" baseline="0" dirty="0" smtClean="0"/>
            <a:t> </a:t>
          </a:r>
          <a:r>
            <a:rPr lang="en-US" baseline="0" dirty="0" err="1" smtClean="0"/>
            <a:t>jejaring</a:t>
          </a:r>
          <a:r>
            <a:rPr lang="en-US" baseline="0" dirty="0" smtClean="0"/>
            <a:t> lain)</a:t>
          </a:r>
          <a:endParaRPr lang="en-US" dirty="0"/>
        </a:p>
      </dgm:t>
    </dgm:pt>
    <dgm:pt modelId="{F26F817A-09D7-0142-93CE-D35C5E781B62}" type="parTrans" cxnId="{7658B1A6-F408-8446-B480-00249820E465}">
      <dgm:prSet/>
      <dgm:spPr/>
      <dgm:t>
        <a:bodyPr/>
        <a:lstStyle/>
        <a:p>
          <a:endParaRPr lang="en-US"/>
        </a:p>
      </dgm:t>
    </dgm:pt>
    <dgm:pt modelId="{4E0F9DAA-AAAD-5746-8E95-2BB9C683DAF4}" type="sibTrans" cxnId="{7658B1A6-F408-8446-B480-00249820E465}">
      <dgm:prSet/>
      <dgm:spPr/>
      <dgm:t>
        <a:bodyPr/>
        <a:lstStyle/>
        <a:p>
          <a:endParaRPr lang="en-US"/>
        </a:p>
      </dgm:t>
    </dgm:pt>
    <dgm:pt modelId="{82B0893E-C0E2-A84E-A9D4-8EE3BF90B2B5}">
      <dgm:prSet phldrT="[Text]"/>
      <dgm:spPr/>
      <dgm:t>
        <a:bodyPr/>
        <a:lstStyle/>
        <a:p>
          <a:r>
            <a:rPr lang="en-US" dirty="0" smtClean="0"/>
            <a:t>Follow up </a:t>
          </a:r>
          <a:r>
            <a:rPr lang="en-US" dirty="0" err="1" smtClean="0"/>
            <a:t>penelitian</a:t>
          </a:r>
          <a:r>
            <a:rPr lang="en-US" dirty="0" smtClean="0"/>
            <a:t> </a:t>
          </a:r>
          <a:r>
            <a:rPr lang="en-US" dirty="0" err="1" smtClean="0"/>
            <a:t>hibah</a:t>
          </a:r>
          <a:r>
            <a:rPr lang="en-US" dirty="0" smtClean="0"/>
            <a:t> internal </a:t>
          </a:r>
          <a:r>
            <a:rPr lang="en-US" dirty="0" err="1" smtClean="0"/>
            <a:t>pengabdian</a:t>
          </a:r>
          <a:r>
            <a:rPr lang="en-US" baseline="0" dirty="0" smtClean="0"/>
            <a:t> (</a:t>
          </a:r>
          <a:r>
            <a:rPr lang="en-US" baseline="0" dirty="0" err="1" smtClean="0"/>
            <a:t>buat</a:t>
          </a:r>
          <a:r>
            <a:rPr lang="en-US" baseline="0" dirty="0" smtClean="0"/>
            <a:t> time line </a:t>
          </a:r>
          <a:r>
            <a:rPr lang="en-US" baseline="0" dirty="0" err="1" smtClean="0"/>
            <a:t>Dosen</a:t>
          </a:r>
          <a:r>
            <a:rPr lang="en-US" baseline="0" dirty="0" smtClean="0"/>
            <a:t>)</a:t>
          </a:r>
          <a:endParaRPr lang="en-US" dirty="0"/>
        </a:p>
      </dgm:t>
    </dgm:pt>
    <dgm:pt modelId="{964DAF23-175E-1740-BCD7-2029CD524341}" type="parTrans" cxnId="{89F1FFBA-940A-904E-B1D1-029991D7D513}">
      <dgm:prSet/>
      <dgm:spPr/>
      <dgm:t>
        <a:bodyPr/>
        <a:lstStyle/>
        <a:p>
          <a:endParaRPr lang="en-US"/>
        </a:p>
      </dgm:t>
    </dgm:pt>
    <dgm:pt modelId="{7F01C7D5-6A66-7849-9187-F74FDE56007B}" type="sibTrans" cxnId="{89F1FFBA-940A-904E-B1D1-029991D7D513}">
      <dgm:prSet/>
      <dgm:spPr/>
      <dgm:t>
        <a:bodyPr/>
        <a:lstStyle/>
        <a:p>
          <a:endParaRPr lang="en-US"/>
        </a:p>
      </dgm:t>
    </dgm:pt>
    <dgm:pt modelId="{BBFDDAF8-A8CA-2B44-950A-877B420F17F7}">
      <dgm:prSet phldrT="[Text]"/>
      <dgm:spPr/>
      <dgm:t>
        <a:bodyPr/>
        <a:lstStyle/>
        <a:p>
          <a:r>
            <a:rPr lang="en-US" dirty="0" err="1" smtClean="0"/>
            <a:t>Perpustakaan</a:t>
          </a:r>
          <a:endParaRPr lang="en-US" dirty="0"/>
        </a:p>
      </dgm:t>
    </dgm:pt>
    <dgm:pt modelId="{334B4D65-8740-CA43-AB6A-00F77556CDF0}" type="parTrans" cxnId="{5A7B2DA5-8C74-2C4D-94AD-4D0CCDB14C4A}">
      <dgm:prSet/>
      <dgm:spPr/>
      <dgm:t>
        <a:bodyPr/>
        <a:lstStyle/>
        <a:p>
          <a:endParaRPr lang="en-US"/>
        </a:p>
      </dgm:t>
    </dgm:pt>
    <dgm:pt modelId="{F2FE0689-6B69-2340-8876-7B7A867DB3AA}" type="sibTrans" cxnId="{5A7B2DA5-8C74-2C4D-94AD-4D0CCDB14C4A}">
      <dgm:prSet/>
      <dgm:spPr/>
      <dgm:t>
        <a:bodyPr/>
        <a:lstStyle/>
        <a:p>
          <a:endParaRPr lang="en-US"/>
        </a:p>
      </dgm:t>
    </dgm:pt>
    <dgm:pt modelId="{EE18C5B0-3F8A-7242-8C2F-2A24070536E5}">
      <dgm:prSet phldrT="[Text]"/>
      <dgm:spPr/>
      <dgm:t>
        <a:bodyPr/>
        <a:lstStyle/>
        <a:p>
          <a:r>
            <a:rPr lang="en-US" dirty="0" err="1" smtClean="0"/>
            <a:t>Membuat</a:t>
          </a:r>
          <a:r>
            <a:rPr lang="en-US" dirty="0" smtClean="0"/>
            <a:t> time line </a:t>
          </a:r>
          <a:r>
            <a:rPr lang="en-US" dirty="0" err="1" smtClean="0"/>
            <a:t>penulisan</a:t>
          </a:r>
          <a:r>
            <a:rPr lang="en-US" dirty="0" smtClean="0"/>
            <a:t> </a:t>
          </a:r>
          <a:r>
            <a:rPr lang="en-US" dirty="0" err="1" smtClean="0"/>
            <a:t>buku</a:t>
          </a:r>
          <a:r>
            <a:rPr lang="en-US" dirty="0" smtClean="0"/>
            <a:t> ajar/ </a:t>
          </a:r>
          <a:r>
            <a:rPr lang="en-US" dirty="0" err="1" smtClean="0"/>
            <a:t>modul</a:t>
          </a:r>
          <a:r>
            <a:rPr lang="en-US" dirty="0" smtClean="0"/>
            <a:t>/ </a:t>
          </a:r>
          <a:r>
            <a:rPr lang="en-US" dirty="0" err="1" smtClean="0"/>
            <a:t>mata</a:t>
          </a:r>
          <a:r>
            <a:rPr lang="en-US" dirty="0" smtClean="0"/>
            <a:t> </a:t>
          </a:r>
          <a:r>
            <a:rPr lang="en-US" dirty="0" err="1" smtClean="0"/>
            <a:t>kuliah</a:t>
          </a:r>
          <a:endParaRPr lang="en-US" dirty="0"/>
        </a:p>
      </dgm:t>
    </dgm:pt>
    <dgm:pt modelId="{CD602A10-6E49-B64D-BB6E-FB5D20583AE2}" type="parTrans" cxnId="{C880A742-8640-9846-8BAD-E6801D74327E}">
      <dgm:prSet/>
      <dgm:spPr/>
      <dgm:t>
        <a:bodyPr/>
        <a:lstStyle/>
        <a:p>
          <a:endParaRPr lang="en-US"/>
        </a:p>
      </dgm:t>
    </dgm:pt>
    <dgm:pt modelId="{30D6F8D8-B8B6-954F-A343-AAB428DE3A7C}" type="sibTrans" cxnId="{C880A742-8640-9846-8BAD-E6801D74327E}">
      <dgm:prSet/>
      <dgm:spPr/>
      <dgm:t>
        <a:bodyPr/>
        <a:lstStyle/>
        <a:p>
          <a:endParaRPr lang="en-US"/>
        </a:p>
      </dgm:t>
    </dgm:pt>
    <dgm:pt modelId="{B8B0AB1D-892A-654B-86FE-598E57B01E25}">
      <dgm:prSet phldrT="[Text]"/>
      <dgm:spPr/>
      <dgm:t>
        <a:bodyPr/>
        <a:lstStyle/>
        <a:p>
          <a:r>
            <a:rPr lang="en-US" dirty="0" err="1" smtClean="0"/>
            <a:t>Membuat</a:t>
          </a:r>
          <a:r>
            <a:rPr lang="en-US" dirty="0" smtClean="0"/>
            <a:t> proposal BIMBEL</a:t>
          </a:r>
          <a:endParaRPr lang="en-US" dirty="0"/>
        </a:p>
      </dgm:t>
    </dgm:pt>
    <dgm:pt modelId="{104FBD86-FB62-8346-813D-09AF37BA7420}" type="parTrans" cxnId="{DF9741E1-4179-D843-A2CE-34AB04D9FA33}">
      <dgm:prSet/>
      <dgm:spPr/>
      <dgm:t>
        <a:bodyPr/>
        <a:lstStyle/>
        <a:p>
          <a:endParaRPr lang="en-US"/>
        </a:p>
      </dgm:t>
    </dgm:pt>
    <dgm:pt modelId="{66791963-2F9F-414D-8F9C-5C6D870C5575}" type="sibTrans" cxnId="{DF9741E1-4179-D843-A2CE-34AB04D9FA33}">
      <dgm:prSet/>
      <dgm:spPr/>
      <dgm:t>
        <a:bodyPr/>
        <a:lstStyle/>
        <a:p>
          <a:endParaRPr lang="en-US"/>
        </a:p>
      </dgm:t>
    </dgm:pt>
    <dgm:pt modelId="{D0E2CFDF-3D18-7940-B83C-C84AB02852E0}" type="pres">
      <dgm:prSet presAssocID="{79A03230-6602-6C44-9569-E6D27F42DA0B}" presName="Name0" presStyleCnt="0">
        <dgm:presLayoutVars>
          <dgm:dir/>
          <dgm:animLvl val="lvl"/>
          <dgm:resizeHandles val="exact"/>
        </dgm:presLayoutVars>
      </dgm:prSet>
      <dgm:spPr/>
    </dgm:pt>
    <dgm:pt modelId="{BD5853A4-A680-CD4B-AE75-2042B52F3F54}" type="pres">
      <dgm:prSet presAssocID="{0D3888A1-7164-7D4A-910C-10F94674E461}" presName="linNode" presStyleCnt="0"/>
      <dgm:spPr/>
    </dgm:pt>
    <dgm:pt modelId="{D6BF9D86-436A-B64F-87CD-BFAB95573C7E}" type="pres">
      <dgm:prSet presAssocID="{0D3888A1-7164-7D4A-910C-10F94674E461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571AB6A4-CF14-624F-8022-194DDC0F35E0}" type="pres">
      <dgm:prSet presAssocID="{0D3888A1-7164-7D4A-910C-10F94674E461}" presName="descendantText" presStyleLbl="alignAccFollowNode1" presStyleIdx="0" presStyleCnt="3">
        <dgm:presLayoutVars>
          <dgm:bulletEnabled val="1"/>
        </dgm:presLayoutVars>
      </dgm:prSet>
      <dgm:spPr/>
    </dgm:pt>
    <dgm:pt modelId="{F6521333-D491-6B4F-82C8-15D91BA943A2}" type="pres">
      <dgm:prSet presAssocID="{CD61D2DD-10E2-D542-B933-4CB3E263D372}" presName="sp" presStyleCnt="0"/>
      <dgm:spPr/>
    </dgm:pt>
    <dgm:pt modelId="{DF2E0CDE-4187-BA40-AF52-83E399CE0551}" type="pres">
      <dgm:prSet presAssocID="{0D5B4D08-41C8-4A4E-8D05-6369794DC693}" presName="linNode" presStyleCnt="0"/>
      <dgm:spPr/>
    </dgm:pt>
    <dgm:pt modelId="{6DDA24F0-7276-DB4F-9AF7-775EFC3635E0}" type="pres">
      <dgm:prSet presAssocID="{0D5B4D08-41C8-4A4E-8D05-6369794DC693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4093ABB4-E571-4A4F-8475-6677CD3565FB}" type="pres">
      <dgm:prSet presAssocID="{0D5B4D08-41C8-4A4E-8D05-6369794DC693}" presName="descendantText" presStyleLbl="alignAccFollowNode1" presStyleIdx="1" presStyleCnt="3">
        <dgm:presLayoutVars>
          <dgm:bulletEnabled val="1"/>
        </dgm:presLayoutVars>
      </dgm:prSet>
      <dgm:spPr/>
    </dgm:pt>
    <dgm:pt modelId="{8F98ED54-84AB-9448-9C91-403F68BF44FB}" type="pres">
      <dgm:prSet presAssocID="{1BEB4C24-8B91-FA4A-9130-81147B5790FA}" presName="sp" presStyleCnt="0"/>
      <dgm:spPr/>
    </dgm:pt>
    <dgm:pt modelId="{5770F378-1B2B-7D41-959C-EF47413496AD}" type="pres">
      <dgm:prSet presAssocID="{BBFDDAF8-A8CA-2B44-950A-877B420F17F7}" presName="linNode" presStyleCnt="0"/>
      <dgm:spPr/>
    </dgm:pt>
    <dgm:pt modelId="{8A0E06DD-00A4-114D-83D4-A1446E6E6E91}" type="pres">
      <dgm:prSet presAssocID="{BBFDDAF8-A8CA-2B44-950A-877B420F17F7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F9956292-CE82-5747-91A5-B8AEA2F7E39C}" type="pres">
      <dgm:prSet presAssocID="{BBFDDAF8-A8CA-2B44-950A-877B420F17F7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163EBEDE-3E09-A847-91E7-AE561FE50DA7}" type="presOf" srcId="{55A59044-D73A-B845-82A4-10127F6C1BA8}" destId="{571AB6A4-CF14-624F-8022-194DDC0F35E0}" srcOrd="0" destOrd="0" presId="urn:microsoft.com/office/officeart/2005/8/layout/vList5"/>
    <dgm:cxn modelId="{D85BEE22-8B11-DD4F-9A09-F134953741D6}" srcId="{0D3888A1-7164-7D4A-910C-10F94674E461}" destId="{55A59044-D73A-B845-82A4-10127F6C1BA8}" srcOrd="0" destOrd="0" parTransId="{7248260B-D347-8847-8E99-95BC051F53F0}" sibTransId="{1AB86ECD-6374-D549-BD14-47D3F5A79138}"/>
    <dgm:cxn modelId="{86696586-8004-7542-B80A-8020016B6C6F}" type="presOf" srcId="{0D3888A1-7164-7D4A-910C-10F94674E461}" destId="{D6BF9D86-436A-B64F-87CD-BFAB95573C7E}" srcOrd="0" destOrd="0" presId="urn:microsoft.com/office/officeart/2005/8/layout/vList5"/>
    <dgm:cxn modelId="{0715F908-3007-CC42-ADFA-F4025712F450}" type="presOf" srcId="{BBFDDAF8-A8CA-2B44-950A-877B420F17F7}" destId="{8A0E06DD-00A4-114D-83D4-A1446E6E6E91}" srcOrd="0" destOrd="0" presId="urn:microsoft.com/office/officeart/2005/8/layout/vList5"/>
    <dgm:cxn modelId="{C0BCBE3B-C32E-1E4E-A285-8A08E3C6C85E}" type="presOf" srcId="{EDFA2CB5-B37D-5046-A819-9A7B335EAF54}" destId="{571AB6A4-CF14-624F-8022-194DDC0F35E0}" srcOrd="0" destOrd="1" presId="urn:microsoft.com/office/officeart/2005/8/layout/vList5"/>
    <dgm:cxn modelId="{816D02BA-2255-E546-B855-8241F6C5B4DC}" type="presOf" srcId="{79A03230-6602-6C44-9569-E6D27F42DA0B}" destId="{D0E2CFDF-3D18-7940-B83C-C84AB02852E0}" srcOrd="0" destOrd="0" presId="urn:microsoft.com/office/officeart/2005/8/layout/vList5"/>
    <dgm:cxn modelId="{89F1FFBA-940A-904E-B1D1-029991D7D513}" srcId="{0D5B4D08-41C8-4A4E-8D05-6369794DC693}" destId="{82B0893E-C0E2-A84E-A9D4-8EE3BF90B2B5}" srcOrd="1" destOrd="0" parTransId="{964DAF23-175E-1740-BCD7-2029CD524341}" sibTransId="{7F01C7D5-6A66-7849-9187-F74FDE56007B}"/>
    <dgm:cxn modelId="{5A7B2DA5-8C74-2C4D-94AD-4D0CCDB14C4A}" srcId="{79A03230-6602-6C44-9569-E6D27F42DA0B}" destId="{BBFDDAF8-A8CA-2B44-950A-877B420F17F7}" srcOrd="2" destOrd="0" parTransId="{334B4D65-8740-CA43-AB6A-00F77556CDF0}" sibTransId="{F2FE0689-6B69-2340-8876-7B7A867DB3AA}"/>
    <dgm:cxn modelId="{B95D5430-0208-A64B-8A2E-531C7720E382}" srcId="{0D3888A1-7164-7D4A-910C-10F94674E461}" destId="{EDFA2CB5-B37D-5046-A819-9A7B335EAF54}" srcOrd="1" destOrd="0" parTransId="{3A000EBB-5E78-524C-8B75-1CAB6A73EF0B}" sibTransId="{46D927BF-6A1E-FC43-83E6-B21346A0AB03}"/>
    <dgm:cxn modelId="{C880A742-8640-9846-8BAD-E6801D74327E}" srcId="{BBFDDAF8-A8CA-2B44-950A-877B420F17F7}" destId="{EE18C5B0-3F8A-7242-8C2F-2A24070536E5}" srcOrd="0" destOrd="0" parTransId="{CD602A10-6E49-B64D-BB6E-FB5D20583AE2}" sibTransId="{30D6F8D8-B8B6-954F-A343-AAB428DE3A7C}"/>
    <dgm:cxn modelId="{106C0D82-1BB0-DF4D-8065-FF370530303D}" type="presOf" srcId="{C4C66DC7-C6A6-454A-9E73-D7F95A81A1ED}" destId="{4093ABB4-E571-4A4F-8475-6677CD3565FB}" srcOrd="0" destOrd="0" presId="urn:microsoft.com/office/officeart/2005/8/layout/vList5"/>
    <dgm:cxn modelId="{A0256EAD-5E68-5141-AE39-BB6364DB6A13}" type="presOf" srcId="{0D5B4D08-41C8-4A4E-8D05-6369794DC693}" destId="{6DDA24F0-7276-DB4F-9AF7-775EFC3635E0}" srcOrd="0" destOrd="0" presId="urn:microsoft.com/office/officeart/2005/8/layout/vList5"/>
    <dgm:cxn modelId="{6A49FBE3-8EF8-D444-9CA0-796CA0950ED8}" srcId="{79A03230-6602-6C44-9569-E6D27F42DA0B}" destId="{0D3888A1-7164-7D4A-910C-10F94674E461}" srcOrd="0" destOrd="0" parTransId="{2FF16681-D0D9-C14C-893C-614B21D0BE9B}" sibTransId="{CD61D2DD-10E2-D542-B933-4CB3E263D372}"/>
    <dgm:cxn modelId="{DF9741E1-4179-D843-A2CE-34AB04D9FA33}" srcId="{BBFDDAF8-A8CA-2B44-950A-877B420F17F7}" destId="{B8B0AB1D-892A-654B-86FE-598E57B01E25}" srcOrd="1" destOrd="0" parTransId="{104FBD86-FB62-8346-813D-09AF37BA7420}" sibTransId="{66791963-2F9F-414D-8F9C-5C6D870C5575}"/>
    <dgm:cxn modelId="{7658B1A6-F408-8446-B480-00249820E465}" srcId="{0D5B4D08-41C8-4A4E-8D05-6369794DC693}" destId="{C4C66DC7-C6A6-454A-9E73-D7F95A81A1ED}" srcOrd="0" destOrd="0" parTransId="{F26F817A-09D7-0142-93CE-D35C5E781B62}" sibTransId="{4E0F9DAA-AAAD-5746-8E95-2BB9C683DAF4}"/>
    <dgm:cxn modelId="{E47E9E53-9FBF-104E-B453-5F9406C70F41}" type="presOf" srcId="{EE18C5B0-3F8A-7242-8C2F-2A24070536E5}" destId="{F9956292-CE82-5747-91A5-B8AEA2F7E39C}" srcOrd="0" destOrd="0" presId="urn:microsoft.com/office/officeart/2005/8/layout/vList5"/>
    <dgm:cxn modelId="{D7D800CF-CEE6-0641-BCD9-5C55622D7FD4}" type="presOf" srcId="{82B0893E-C0E2-A84E-A9D4-8EE3BF90B2B5}" destId="{4093ABB4-E571-4A4F-8475-6677CD3565FB}" srcOrd="0" destOrd="1" presId="urn:microsoft.com/office/officeart/2005/8/layout/vList5"/>
    <dgm:cxn modelId="{B7A3C2CF-874D-504F-8619-8F432ACCD59D}" type="presOf" srcId="{B8B0AB1D-892A-654B-86FE-598E57B01E25}" destId="{F9956292-CE82-5747-91A5-B8AEA2F7E39C}" srcOrd="0" destOrd="1" presId="urn:microsoft.com/office/officeart/2005/8/layout/vList5"/>
    <dgm:cxn modelId="{07986F37-8F2B-414C-BF22-7FD00C8FA7C4}" srcId="{79A03230-6602-6C44-9569-E6D27F42DA0B}" destId="{0D5B4D08-41C8-4A4E-8D05-6369794DC693}" srcOrd="1" destOrd="0" parTransId="{4773DF14-5AFB-DC40-887F-8BD10E28D25A}" sibTransId="{1BEB4C24-8B91-FA4A-9130-81147B5790FA}"/>
    <dgm:cxn modelId="{F4788E87-B0DD-E344-979A-5152D342154E}" type="presParOf" srcId="{D0E2CFDF-3D18-7940-B83C-C84AB02852E0}" destId="{BD5853A4-A680-CD4B-AE75-2042B52F3F54}" srcOrd="0" destOrd="0" presId="urn:microsoft.com/office/officeart/2005/8/layout/vList5"/>
    <dgm:cxn modelId="{C80F5FF8-643B-D747-B1AA-2642E8FAF409}" type="presParOf" srcId="{BD5853A4-A680-CD4B-AE75-2042B52F3F54}" destId="{D6BF9D86-436A-B64F-87CD-BFAB95573C7E}" srcOrd="0" destOrd="0" presId="urn:microsoft.com/office/officeart/2005/8/layout/vList5"/>
    <dgm:cxn modelId="{8A40DE0D-4A8E-0645-90BA-BC1AB5BA6B10}" type="presParOf" srcId="{BD5853A4-A680-CD4B-AE75-2042B52F3F54}" destId="{571AB6A4-CF14-624F-8022-194DDC0F35E0}" srcOrd="1" destOrd="0" presId="urn:microsoft.com/office/officeart/2005/8/layout/vList5"/>
    <dgm:cxn modelId="{6BBA6B74-9145-6E41-842E-09B9A4C6585E}" type="presParOf" srcId="{D0E2CFDF-3D18-7940-B83C-C84AB02852E0}" destId="{F6521333-D491-6B4F-82C8-15D91BA943A2}" srcOrd="1" destOrd="0" presId="urn:microsoft.com/office/officeart/2005/8/layout/vList5"/>
    <dgm:cxn modelId="{97FE3C6D-4504-9E45-AB99-F648500EA0D3}" type="presParOf" srcId="{D0E2CFDF-3D18-7940-B83C-C84AB02852E0}" destId="{DF2E0CDE-4187-BA40-AF52-83E399CE0551}" srcOrd="2" destOrd="0" presId="urn:microsoft.com/office/officeart/2005/8/layout/vList5"/>
    <dgm:cxn modelId="{940D5E20-AAC7-644B-A5FB-E246E6FA5566}" type="presParOf" srcId="{DF2E0CDE-4187-BA40-AF52-83E399CE0551}" destId="{6DDA24F0-7276-DB4F-9AF7-775EFC3635E0}" srcOrd="0" destOrd="0" presId="urn:microsoft.com/office/officeart/2005/8/layout/vList5"/>
    <dgm:cxn modelId="{BA5960A7-7C11-C74E-8BE7-E84DEC77B434}" type="presParOf" srcId="{DF2E0CDE-4187-BA40-AF52-83E399CE0551}" destId="{4093ABB4-E571-4A4F-8475-6677CD3565FB}" srcOrd="1" destOrd="0" presId="urn:microsoft.com/office/officeart/2005/8/layout/vList5"/>
    <dgm:cxn modelId="{10DB7F78-9866-6E48-809F-96CC2E01C7CD}" type="presParOf" srcId="{D0E2CFDF-3D18-7940-B83C-C84AB02852E0}" destId="{8F98ED54-84AB-9448-9C91-403F68BF44FB}" srcOrd="3" destOrd="0" presId="urn:microsoft.com/office/officeart/2005/8/layout/vList5"/>
    <dgm:cxn modelId="{1F262815-3AA7-F24C-B50A-595A50B778E4}" type="presParOf" srcId="{D0E2CFDF-3D18-7940-B83C-C84AB02852E0}" destId="{5770F378-1B2B-7D41-959C-EF47413496AD}" srcOrd="4" destOrd="0" presId="urn:microsoft.com/office/officeart/2005/8/layout/vList5"/>
    <dgm:cxn modelId="{572585F9-F509-5841-813A-F09E3DB6724C}" type="presParOf" srcId="{5770F378-1B2B-7D41-959C-EF47413496AD}" destId="{8A0E06DD-00A4-114D-83D4-A1446E6E6E91}" srcOrd="0" destOrd="0" presId="urn:microsoft.com/office/officeart/2005/8/layout/vList5"/>
    <dgm:cxn modelId="{22E6084E-3DDF-C641-A2E0-57F809116162}" type="presParOf" srcId="{5770F378-1B2B-7D41-959C-EF47413496AD}" destId="{F9956292-CE82-5747-91A5-B8AEA2F7E39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5629ED-1BE2-B647-A064-10C77C51AED0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B54CB8-9C0E-3C42-86E0-91A3C7A8F16F}">
      <dgm:prSet phldrT="[Text]"/>
      <dgm:spPr/>
      <dgm:t>
        <a:bodyPr/>
        <a:lstStyle/>
        <a:p>
          <a:r>
            <a:rPr lang="en-US" dirty="0" err="1" smtClean="0"/>
            <a:t>Kurikulum</a:t>
          </a:r>
          <a:endParaRPr lang="en-US" dirty="0"/>
        </a:p>
      </dgm:t>
    </dgm:pt>
    <dgm:pt modelId="{673AB429-661E-634C-9033-0C016F246127}" type="parTrans" cxnId="{53027BF9-0537-364C-80E9-798403A7A463}">
      <dgm:prSet/>
      <dgm:spPr/>
      <dgm:t>
        <a:bodyPr/>
        <a:lstStyle/>
        <a:p>
          <a:endParaRPr lang="en-US"/>
        </a:p>
      </dgm:t>
    </dgm:pt>
    <dgm:pt modelId="{77418C25-48D7-BD47-83A8-2DF634D13028}" type="sibTrans" cxnId="{53027BF9-0537-364C-80E9-798403A7A463}">
      <dgm:prSet/>
      <dgm:spPr/>
      <dgm:t>
        <a:bodyPr/>
        <a:lstStyle/>
        <a:p>
          <a:endParaRPr lang="en-US"/>
        </a:p>
      </dgm:t>
    </dgm:pt>
    <dgm:pt modelId="{8093F94D-A364-DF42-82FD-CE47411CBD59}">
      <dgm:prSet phldrT="[Text]"/>
      <dgm:spPr/>
      <dgm:t>
        <a:bodyPr/>
        <a:lstStyle/>
        <a:p>
          <a:r>
            <a:rPr lang="en-US" dirty="0" smtClean="0"/>
            <a:t>RPS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Silabus</a:t>
          </a:r>
          <a:r>
            <a:rPr lang="en-US" dirty="0" smtClean="0"/>
            <a:t> </a:t>
          </a:r>
          <a:r>
            <a:rPr lang="en-US" dirty="0" err="1" smtClean="0"/>
            <a:t>disusun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diserahkan</a:t>
          </a:r>
          <a:r>
            <a:rPr lang="en-US" dirty="0" smtClean="0"/>
            <a:t> </a:t>
          </a:r>
          <a:r>
            <a:rPr lang="en-US" dirty="0" err="1" smtClean="0"/>
            <a:t>kepada</a:t>
          </a:r>
          <a:r>
            <a:rPr lang="en-US" dirty="0" smtClean="0"/>
            <a:t> </a:t>
          </a:r>
          <a:r>
            <a:rPr lang="en-US" dirty="0" err="1" smtClean="0"/>
            <a:t>Kaprodi</a:t>
          </a:r>
          <a:r>
            <a:rPr lang="en-US" dirty="0" smtClean="0"/>
            <a:t> </a:t>
          </a:r>
          <a:r>
            <a:rPr lang="en-US" dirty="0" err="1" smtClean="0"/>
            <a:t>sebelum</a:t>
          </a:r>
          <a:r>
            <a:rPr lang="en-US" dirty="0" smtClean="0"/>
            <a:t> </a:t>
          </a:r>
          <a:r>
            <a:rPr lang="en-US" dirty="0" err="1" smtClean="0"/>
            <a:t>perkuliahan</a:t>
          </a:r>
          <a:r>
            <a:rPr lang="en-US" dirty="0" smtClean="0"/>
            <a:t> </a:t>
          </a:r>
          <a:r>
            <a:rPr lang="en-US" dirty="0" err="1" smtClean="0"/>
            <a:t>dimulai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tiap</a:t>
          </a:r>
          <a:r>
            <a:rPr lang="en-US" dirty="0" smtClean="0"/>
            <a:t> semester</a:t>
          </a:r>
          <a:endParaRPr lang="en-US" dirty="0"/>
        </a:p>
      </dgm:t>
    </dgm:pt>
    <dgm:pt modelId="{267B36CF-C486-8C45-92F7-4784C00CB2B3}" type="parTrans" cxnId="{70E8FB57-A8B6-9940-8EA1-5095FD41BF22}">
      <dgm:prSet/>
      <dgm:spPr/>
      <dgm:t>
        <a:bodyPr/>
        <a:lstStyle/>
        <a:p>
          <a:endParaRPr lang="en-US"/>
        </a:p>
      </dgm:t>
    </dgm:pt>
    <dgm:pt modelId="{5396525B-BD67-7344-8E56-2C640C6DC2D5}" type="sibTrans" cxnId="{70E8FB57-A8B6-9940-8EA1-5095FD41BF22}">
      <dgm:prSet/>
      <dgm:spPr/>
      <dgm:t>
        <a:bodyPr/>
        <a:lstStyle/>
        <a:p>
          <a:endParaRPr lang="en-US"/>
        </a:p>
      </dgm:t>
    </dgm:pt>
    <dgm:pt modelId="{72B50F37-3122-354F-B580-96DDEE4B2317}">
      <dgm:prSet phldrT="[Text]"/>
      <dgm:spPr/>
      <dgm:t>
        <a:bodyPr/>
        <a:lstStyle/>
        <a:p>
          <a:r>
            <a:rPr lang="en-US" dirty="0" err="1" smtClean="0"/>
            <a:t>Dosen</a:t>
          </a:r>
          <a:r>
            <a:rPr lang="en-US" baseline="0" dirty="0" smtClean="0"/>
            <a:t> </a:t>
          </a:r>
          <a:r>
            <a:rPr lang="en-US" baseline="0" dirty="0" err="1" smtClean="0"/>
            <a:t>menyusun</a:t>
          </a:r>
          <a:r>
            <a:rPr lang="en-US" baseline="0" dirty="0" smtClean="0"/>
            <a:t> RPS </a:t>
          </a:r>
          <a:r>
            <a:rPr lang="en-US" baseline="0" dirty="0" err="1" smtClean="0"/>
            <a:t>dan</a:t>
          </a:r>
          <a:r>
            <a:rPr lang="en-US" baseline="0" dirty="0" smtClean="0"/>
            <a:t> </a:t>
          </a:r>
          <a:r>
            <a:rPr lang="en-US" baseline="0" dirty="0" err="1" smtClean="0"/>
            <a:t>silabus</a:t>
          </a:r>
          <a:r>
            <a:rPr lang="en-US" baseline="0" dirty="0" smtClean="0"/>
            <a:t> </a:t>
          </a:r>
          <a:r>
            <a:rPr lang="en-US" baseline="0" dirty="0" err="1" smtClean="0"/>
            <a:t>sesuai</a:t>
          </a:r>
          <a:r>
            <a:rPr lang="en-US" baseline="0" dirty="0" smtClean="0"/>
            <a:t> </a:t>
          </a:r>
          <a:r>
            <a:rPr lang="en-US" baseline="0" dirty="0" err="1" smtClean="0"/>
            <a:t>mata</a:t>
          </a:r>
          <a:r>
            <a:rPr lang="en-US" baseline="0" dirty="0" smtClean="0"/>
            <a:t> </a:t>
          </a:r>
          <a:r>
            <a:rPr lang="en-US" baseline="0" dirty="0" err="1" smtClean="0"/>
            <a:t>kuliah</a:t>
          </a:r>
          <a:r>
            <a:rPr lang="en-US" baseline="0" dirty="0" smtClean="0"/>
            <a:t> yang </a:t>
          </a:r>
          <a:r>
            <a:rPr lang="en-US" baseline="0" dirty="0" err="1" smtClean="0"/>
            <a:t>diampunya</a:t>
          </a:r>
          <a:r>
            <a:rPr lang="en-US" baseline="0" dirty="0" smtClean="0"/>
            <a:t> (</a:t>
          </a:r>
          <a:r>
            <a:rPr lang="en-US" baseline="0" dirty="0" err="1" smtClean="0"/>
            <a:t>pembagian</a:t>
          </a:r>
          <a:r>
            <a:rPr lang="en-US" baseline="0" dirty="0" smtClean="0"/>
            <a:t> </a:t>
          </a:r>
          <a:r>
            <a:rPr lang="en-US" baseline="0" dirty="0" err="1" smtClean="0"/>
            <a:t>mata</a:t>
          </a:r>
          <a:r>
            <a:rPr lang="en-US" baseline="0" dirty="0" smtClean="0"/>
            <a:t> </a:t>
          </a:r>
          <a:r>
            <a:rPr lang="en-US" baseline="0" dirty="0" err="1" smtClean="0"/>
            <a:t>kuliah</a:t>
          </a:r>
          <a:r>
            <a:rPr lang="en-US" baseline="0" dirty="0" smtClean="0"/>
            <a:t> </a:t>
          </a:r>
          <a:r>
            <a:rPr lang="en-US" baseline="0" dirty="0" err="1" smtClean="0"/>
            <a:t>pada</a:t>
          </a:r>
          <a:r>
            <a:rPr lang="en-US" baseline="0" dirty="0" smtClean="0"/>
            <a:t> </a:t>
          </a:r>
          <a:r>
            <a:rPr lang="en-US" baseline="0" dirty="0" err="1" smtClean="0"/>
            <a:t>Jum’at</a:t>
          </a:r>
          <a:r>
            <a:rPr lang="en-US" baseline="0" dirty="0" smtClean="0"/>
            <a:t> 5 </a:t>
          </a:r>
          <a:r>
            <a:rPr lang="en-US" baseline="0" dirty="0" err="1" smtClean="0"/>
            <a:t>Januari</a:t>
          </a:r>
          <a:r>
            <a:rPr lang="en-US" baseline="0" dirty="0" smtClean="0"/>
            <a:t> 2018)</a:t>
          </a:r>
          <a:endParaRPr lang="en-US" dirty="0"/>
        </a:p>
      </dgm:t>
    </dgm:pt>
    <dgm:pt modelId="{88FB94CB-2899-C24D-BDAC-EAC27C7C8DC2}" type="parTrans" cxnId="{BAF5274A-05C5-0848-87AB-8688DDD09BE0}">
      <dgm:prSet/>
      <dgm:spPr/>
      <dgm:t>
        <a:bodyPr/>
        <a:lstStyle/>
        <a:p>
          <a:endParaRPr lang="en-US"/>
        </a:p>
      </dgm:t>
    </dgm:pt>
    <dgm:pt modelId="{9242E438-F90C-2C4A-9BB4-610F6C1E1E19}" type="sibTrans" cxnId="{BAF5274A-05C5-0848-87AB-8688DDD09BE0}">
      <dgm:prSet/>
      <dgm:spPr/>
      <dgm:t>
        <a:bodyPr/>
        <a:lstStyle/>
        <a:p>
          <a:endParaRPr lang="en-US"/>
        </a:p>
      </dgm:t>
    </dgm:pt>
    <dgm:pt modelId="{1275D036-5763-0743-A085-F7C7644F8FD8}">
      <dgm:prSet phldrT="[Text]"/>
      <dgm:spPr/>
      <dgm:t>
        <a:bodyPr/>
        <a:lstStyle/>
        <a:p>
          <a:r>
            <a:rPr lang="en-US" dirty="0" err="1" smtClean="0"/>
            <a:t>Kemahasiswaan</a:t>
          </a:r>
          <a:endParaRPr lang="en-US" dirty="0"/>
        </a:p>
      </dgm:t>
    </dgm:pt>
    <dgm:pt modelId="{1BA55E67-A9A6-584D-A53D-852C8160CBCE}" type="parTrans" cxnId="{F366A8B3-2E11-3B41-8E3A-D7185C91B456}">
      <dgm:prSet/>
      <dgm:spPr/>
      <dgm:t>
        <a:bodyPr/>
        <a:lstStyle/>
        <a:p>
          <a:endParaRPr lang="en-US"/>
        </a:p>
      </dgm:t>
    </dgm:pt>
    <dgm:pt modelId="{C87800B8-DDD8-EC42-BA18-C0A98F139E03}" type="sibTrans" cxnId="{F366A8B3-2E11-3B41-8E3A-D7185C91B456}">
      <dgm:prSet/>
      <dgm:spPr/>
      <dgm:t>
        <a:bodyPr/>
        <a:lstStyle/>
        <a:p>
          <a:endParaRPr lang="en-US"/>
        </a:p>
      </dgm:t>
    </dgm:pt>
    <dgm:pt modelId="{C7EA4C58-4A01-AF4C-8CAF-C8E61B56F8C9}">
      <dgm:prSet phldrT="[Text]"/>
      <dgm:spPr/>
      <dgm:t>
        <a:bodyPr/>
        <a:lstStyle/>
        <a:p>
          <a:r>
            <a:rPr lang="en-US" dirty="0" err="1" smtClean="0"/>
            <a:t>Seluruh</a:t>
          </a:r>
          <a:r>
            <a:rPr lang="en-US" dirty="0" smtClean="0"/>
            <a:t> </a:t>
          </a:r>
          <a:r>
            <a:rPr lang="en-US" dirty="0" err="1" smtClean="0"/>
            <a:t>kegiatan</a:t>
          </a:r>
          <a:r>
            <a:rPr lang="en-US" dirty="0" smtClean="0"/>
            <a:t> </a:t>
          </a:r>
          <a:r>
            <a:rPr lang="en-US" dirty="0" err="1" smtClean="0"/>
            <a:t>kemahasiswaan</a:t>
          </a:r>
          <a:r>
            <a:rPr lang="en-US" baseline="0" dirty="0" smtClean="0"/>
            <a:t> </a:t>
          </a:r>
          <a:r>
            <a:rPr lang="en-US" baseline="0" dirty="0" err="1" smtClean="0"/>
            <a:t>akan</a:t>
          </a:r>
          <a:r>
            <a:rPr lang="en-US" baseline="0" dirty="0" smtClean="0"/>
            <a:t> </a:t>
          </a:r>
          <a:r>
            <a:rPr lang="en-US" baseline="0" dirty="0" err="1" smtClean="0"/>
            <a:t>dimonitoring</a:t>
          </a:r>
          <a:r>
            <a:rPr lang="en-US" baseline="0" dirty="0" smtClean="0"/>
            <a:t> </a:t>
          </a:r>
          <a:r>
            <a:rPr lang="en-US" baseline="0" dirty="0" err="1" smtClean="0"/>
            <a:t>dan</a:t>
          </a:r>
          <a:r>
            <a:rPr lang="en-US" baseline="0" dirty="0" smtClean="0"/>
            <a:t> </a:t>
          </a:r>
          <a:r>
            <a:rPr lang="en-US" baseline="0" dirty="0" err="1" smtClean="0"/>
            <a:t>dibimbing</a:t>
          </a:r>
          <a:r>
            <a:rPr lang="en-US" baseline="0" dirty="0" smtClean="0"/>
            <a:t> </a:t>
          </a:r>
          <a:r>
            <a:rPr lang="en-US" baseline="0" dirty="0" err="1" smtClean="0"/>
            <a:t>oleh</a:t>
          </a:r>
          <a:r>
            <a:rPr lang="en-US" baseline="0" dirty="0" smtClean="0"/>
            <a:t> </a:t>
          </a:r>
          <a:r>
            <a:rPr lang="en-US" baseline="0" dirty="0" err="1" smtClean="0"/>
            <a:t>Dosen</a:t>
          </a:r>
          <a:r>
            <a:rPr lang="en-US" baseline="0" dirty="0" smtClean="0"/>
            <a:t> </a:t>
          </a:r>
          <a:r>
            <a:rPr lang="en-US" baseline="0" dirty="0" err="1" smtClean="0"/>
            <a:t>dan</a:t>
          </a:r>
          <a:r>
            <a:rPr lang="en-US" baseline="0" dirty="0" smtClean="0"/>
            <a:t> </a:t>
          </a:r>
          <a:r>
            <a:rPr lang="en-US" baseline="0" dirty="0" err="1" smtClean="0"/>
            <a:t>didokumentasikan</a:t>
          </a:r>
          <a:r>
            <a:rPr lang="en-US" baseline="0" dirty="0" smtClean="0"/>
            <a:t> </a:t>
          </a:r>
          <a:r>
            <a:rPr lang="en-US" baseline="0" dirty="0" err="1" smtClean="0"/>
            <a:t>pada</a:t>
          </a:r>
          <a:r>
            <a:rPr lang="en-US" baseline="0" dirty="0" smtClean="0"/>
            <a:t> </a:t>
          </a:r>
          <a:r>
            <a:rPr lang="en-US" baseline="0" dirty="0" err="1" smtClean="0"/>
            <a:t>buku</a:t>
          </a:r>
          <a:r>
            <a:rPr lang="en-US" baseline="0" dirty="0" smtClean="0"/>
            <a:t> </a:t>
          </a:r>
          <a:r>
            <a:rPr lang="en-US" baseline="0" dirty="0" err="1" smtClean="0"/>
            <a:t>bimbingan</a:t>
          </a:r>
          <a:r>
            <a:rPr lang="en-US" baseline="0" dirty="0" smtClean="0"/>
            <a:t> </a:t>
          </a:r>
          <a:r>
            <a:rPr lang="en-US" baseline="0" dirty="0" err="1" smtClean="0"/>
            <a:t>akademik</a:t>
          </a:r>
          <a:endParaRPr lang="en-US" dirty="0"/>
        </a:p>
      </dgm:t>
    </dgm:pt>
    <dgm:pt modelId="{6E23A733-4E2B-7C43-8953-65AE317F739C}" type="parTrans" cxnId="{5C7E852F-70AD-6643-8703-EAE74758DABF}">
      <dgm:prSet/>
      <dgm:spPr/>
      <dgm:t>
        <a:bodyPr/>
        <a:lstStyle/>
        <a:p>
          <a:endParaRPr lang="en-US"/>
        </a:p>
      </dgm:t>
    </dgm:pt>
    <dgm:pt modelId="{D284381F-7B7E-944E-ADD7-F90D936B67C8}" type="sibTrans" cxnId="{5C7E852F-70AD-6643-8703-EAE74758DABF}">
      <dgm:prSet/>
      <dgm:spPr/>
      <dgm:t>
        <a:bodyPr/>
        <a:lstStyle/>
        <a:p>
          <a:endParaRPr lang="en-US"/>
        </a:p>
      </dgm:t>
    </dgm:pt>
    <dgm:pt modelId="{991FDE94-791F-FD43-A50B-A438A23D5402}">
      <dgm:prSet phldrT="[Text]"/>
      <dgm:spPr/>
      <dgm:t>
        <a:bodyPr/>
        <a:lstStyle/>
        <a:p>
          <a:r>
            <a:rPr lang="en-US" dirty="0" err="1" smtClean="0"/>
            <a:t>Seluruh</a:t>
          </a:r>
          <a:r>
            <a:rPr lang="en-US" dirty="0" smtClean="0"/>
            <a:t> </a:t>
          </a:r>
          <a:r>
            <a:rPr lang="en-US" dirty="0" err="1" smtClean="0"/>
            <a:t>Dosen</a:t>
          </a:r>
          <a:r>
            <a:rPr lang="en-US" dirty="0" smtClean="0"/>
            <a:t> </a:t>
          </a:r>
          <a:r>
            <a:rPr lang="en-US" dirty="0" err="1" smtClean="0"/>
            <a:t>bertanggung</a:t>
          </a:r>
          <a:r>
            <a:rPr lang="en-US" dirty="0" smtClean="0"/>
            <a:t> </a:t>
          </a:r>
          <a:r>
            <a:rPr lang="en-US" dirty="0" err="1" smtClean="0"/>
            <a:t>jawab</a:t>
          </a:r>
          <a:r>
            <a:rPr lang="en-US" dirty="0" smtClean="0"/>
            <a:t> </a:t>
          </a:r>
          <a:r>
            <a:rPr lang="en-US" dirty="0" err="1" smtClean="0"/>
            <a:t>terhadap</a:t>
          </a:r>
          <a:r>
            <a:rPr lang="en-US" dirty="0" smtClean="0"/>
            <a:t> </a:t>
          </a:r>
          <a:r>
            <a:rPr lang="en-US" dirty="0" err="1" smtClean="0"/>
            <a:t>keberhasilan</a:t>
          </a:r>
          <a:r>
            <a:rPr lang="en-US" smtClean="0"/>
            <a:t> pelaksanaan</a:t>
          </a:r>
          <a:r>
            <a:rPr lang="en-US" dirty="0" smtClean="0"/>
            <a:t> </a:t>
          </a:r>
          <a:r>
            <a:rPr lang="en-US" dirty="0" err="1" smtClean="0"/>
            <a:t>kegiatan</a:t>
          </a:r>
          <a:r>
            <a:rPr lang="en-US" dirty="0" smtClean="0"/>
            <a:t> </a:t>
          </a:r>
          <a:r>
            <a:rPr lang="en-US" dirty="0" err="1" smtClean="0"/>
            <a:t>kemahasiswaan</a:t>
          </a:r>
          <a:endParaRPr lang="en-US" dirty="0"/>
        </a:p>
      </dgm:t>
    </dgm:pt>
    <dgm:pt modelId="{FAB37046-678D-8643-BD58-E95965E13935}" type="parTrans" cxnId="{1378EA6C-6C99-1549-9090-5540331127C8}">
      <dgm:prSet/>
      <dgm:spPr/>
      <dgm:t>
        <a:bodyPr/>
        <a:lstStyle/>
        <a:p>
          <a:endParaRPr lang="en-US"/>
        </a:p>
      </dgm:t>
    </dgm:pt>
    <dgm:pt modelId="{26BEA84C-A5D7-A040-B422-F27D3D12ECD3}" type="sibTrans" cxnId="{1378EA6C-6C99-1549-9090-5540331127C8}">
      <dgm:prSet/>
      <dgm:spPr/>
      <dgm:t>
        <a:bodyPr/>
        <a:lstStyle/>
        <a:p>
          <a:endParaRPr lang="en-US"/>
        </a:p>
      </dgm:t>
    </dgm:pt>
    <dgm:pt modelId="{B3C2A8F1-ED7F-6D48-A1C4-E1FECE1DC96C}">
      <dgm:prSet phldrT="[Text]"/>
      <dgm:spPr/>
      <dgm:t>
        <a:bodyPr/>
        <a:lstStyle/>
        <a:p>
          <a:r>
            <a:rPr lang="en-US" dirty="0" err="1" smtClean="0"/>
            <a:t>Pemasaran</a:t>
          </a:r>
          <a:endParaRPr lang="en-US" dirty="0"/>
        </a:p>
      </dgm:t>
    </dgm:pt>
    <dgm:pt modelId="{DD1A2517-C53B-324C-BFCD-8F57F4896C2B}" type="parTrans" cxnId="{BB12CEFB-9AD5-A946-84B5-DA2B1B8E7C68}">
      <dgm:prSet/>
      <dgm:spPr/>
      <dgm:t>
        <a:bodyPr/>
        <a:lstStyle/>
        <a:p>
          <a:endParaRPr lang="en-US"/>
        </a:p>
      </dgm:t>
    </dgm:pt>
    <dgm:pt modelId="{7DE89DFB-18A2-254C-91CC-5C1FF953F58F}" type="sibTrans" cxnId="{BB12CEFB-9AD5-A946-84B5-DA2B1B8E7C68}">
      <dgm:prSet/>
      <dgm:spPr/>
      <dgm:t>
        <a:bodyPr/>
        <a:lstStyle/>
        <a:p>
          <a:endParaRPr lang="en-US"/>
        </a:p>
      </dgm:t>
    </dgm:pt>
    <dgm:pt modelId="{77FEE59A-DB53-024E-B83C-D5026938974D}">
      <dgm:prSet phldrT="[Text]"/>
      <dgm:spPr/>
      <dgm:t>
        <a:bodyPr/>
        <a:lstStyle/>
        <a:p>
          <a:r>
            <a:rPr lang="en-US" dirty="0" err="1" smtClean="0"/>
            <a:t>Seluruh</a:t>
          </a:r>
          <a:r>
            <a:rPr lang="en-US" dirty="0" smtClean="0"/>
            <a:t> </a:t>
          </a:r>
          <a:r>
            <a:rPr lang="en-US" dirty="0" err="1" smtClean="0"/>
            <a:t>dosen</a:t>
          </a:r>
          <a:r>
            <a:rPr lang="en-US" dirty="0" smtClean="0"/>
            <a:t> </a:t>
          </a:r>
          <a:r>
            <a:rPr lang="en-US" dirty="0" err="1" smtClean="0"/>
            <a:t>wajib</a:t>
          </a:r>
          <a:r>
            <a:rPr lang="en-US" baseline="0" dirty="0" smtClean="0"/>
            <a:t> </a:t>
          </a:r>
          <a:r>
            <a:rPr lang="en-US" baseline="0" dirty="0" err="1" smtClean="0"/>
            <a:t>terlibat</a:t>
          </a:r>
          <a:r>
            <a:rPr lang="en-US" baseline="0" dirty="0" smtClean="0"/>
            <a:t> </a:t>
          </a:r>
          <a:r>
            <a:rPr lang="en-US" baseline="0" dirty="0" err="1" smtClean="0"/>
            <a:t>dalam</a:t>
          </a:r>
          <a:r>
            <a:rPr lang="en-US" baseline="0" dirty="0" smtClean="0"/>
            <a:t> </a:t>
          </a:r>
          <a:r>
            <a:rPr lang="en-US" baseline="0" dirty="0" err="1" smtClean="0"/>
            <a:t>kegiatan</a:t>
          </a:r>
          <a:r>
            <a:rPr lang="en-US" baseline="0" dirty="0" smtClean="0"/>
            <a:t> </a:t>
          </a:r>
          <a:r>
            <a:rPr lang="en-US" baseline="0" dirty="0" err="1" smtClean="0"/>
            <a:t>pemasaran</a:t>
          </a:r>
          <a:r>
            <a:rPr lang="en-US" baseline="0" dirty="0" smtClean="0"/>
            <a:t> (</a:t>
          </a:r>
          <a:r>
            <a:rPr lang="en-US" baseline="0" dirty="0" err="1" smtClean="0"/>
            <a:t>strategi</a:t>
          </a:r>
          <a:r>
            <a:rPr lang="en-US" baseline="0" dirty="0" smtClean="0"/>
            <a:t> </a:t>
          </a:r>
          <a:r>
            <a:rPr lang="en-US" baseline="0" dirty="0" err="1" smtClean="0"/>
            <a:t>bisa</a:t>
          </a:r>
          <a:r>
            <a:rPr lang="en-US" baseline="0" dirty="0" smtClean="0"/>
            <a:t> </a:t>
          </a:r>
          <a:r>
            <a:rPr lang="en-US" baseline="0" dirty="0" err="1" smtClean="0"/>
            <a:t>diatur</a:t>
          </a:r>
          <a:r>
            <a:rPr lang="en-US" baseline="0" dirty="0" smtClean="0"/>
            <a:t> </a:t>
          </a:r>
          <a:r>
            <a:rPr lang="en-US" baseline="0" dirty="0" err="1" smtClean="0"/>
            <a:t>dan</a:t>
          </a:r>
          <a:r>
            <a:rPr lang="en-US" baseline="0" dirty="0" smtClean="0"/>
            <a:t> </a:t>
          </a:r>
          <a:r>
            <a:rPr lang="en-US" baseline="0" dirty="0" err="1" smtClean="0"/>
            <a:t>dibicarakan</a:t>
          </a:r>
          <a:r>
            <a:rPr lang="en-US" baseline="0" dirty="0" smtClean="0"/>
            <a:t> </a:t>
          </a:r>
          <a:r>
            <a:rPr lang="en-US" baseline="0" dirty="0" err="1" smtClean="0"/>
            <a:t>selanjutnya</a:t>
          </a:r>
          <a:r>
            <a:rPr lang="en-US" baseline="0" dirty="0" smtClean="0"/>
            <a:t>)</a:t>
          </a:r>
          <a:endParaRPr lang="en-US" dirty="0"/>
        </a:p>
      </dgm:t>
    </dgm:pt>
    <dgm:pt modelId="{01621D7E-D1F8-0A4E-9D7E-E66A67246780}" type="parTrans" cxnId="{D37DDE85-EA7D-4447-8363-0D9882E3DDBC}">
      <dgm:prSet/>
      <dgm:spPr/>
      <dgm:t>
        <a:bodyPr/>
        <a:lstStyle/>
        <a:p>
          <a:endParaRPr lang="en-US"/>
        </a:p>
      </dgm:t>
    </dgm:pt>
    <dgm:pt modelId="{CED7BF29-F7D1-E84E-8143-2326BBDEB277}" type="sibTrans" cxnId="{D37DDE85-EA7D-4447-8363-0D9882E3DDBC}">
      <dgm:prSet/>
      <dgm:spPr/>
      <dgm:t>
        <a:bodyPr/>
        <a:lstStyle/>
        <a:p>
          <a:endParaRPr lang="en-US"/>
        </a:p>
      </dgm:t>
    </dgm:pt>
    <dgm:pt modelId="{FED942EC-76CF-A04D-A5D6-C21359D1803E}">
      <dgm:prSet phldrT="[Text]"/>
      <dgm:spPr/>
      <dgm:t>
        <a:bodyPr/>
        <a:lstStyle/>
        <a:p>
          <a:r>
            <a:rPr lang="en-US" dirty="0" smtClean="0"/>
            <a:t>Akan </a:t>
          </a:r>
          <a:r>
            <a:rPr lang="en-US" dirty="0" err="1" smtClean="0"/>
            <a:t>dibuat</a:t>
          </a:r>
          <a:r>
            <a:rPr lang="en-US" dirty="0" smtClean="0"/>
            <a:t> video </a:t>
          </a:r>
          <a:r>
            <a:rPr lang="en-US" dirty="0" err="1" smtClean="0"/>
            <a:t>selayang</a:t>
          </a:r>
          <a:r>
            <a:rPr lang="en-US" dirty="0" smtClean="0"/>
            <a:t> </a:t>
          </a:r>
          <a:r>
            <a:rPr lang="en-US" dirty="0" err="1" smtClean="0"/>
            <a:t>pandang</a:t>
          </a:r>
          <a:r>
            <a:rPr lang="en-US" dirty="0" smtClean="0"/>
            <a:t> </a:t>
          </a:r>
          <a:r>
            <a:rPr lang="en-US" dirty="0" err="1" smtClean="0"/>
            <a:t>pgsd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ppt</a:t>
          </a:r>
          <a:r>
            <a:rPr lang="en-US" dirty="0" smtClean="0"/>
            <a:t> </a:t>
          </a:r>
          <a:r>
            <a:rPr lang="en-US" dirty="0" err="1" smtClean="0"/>
            <a:t>terkait</a:t>
          </a:r>
          <a:r>
            <a:rPr lang="en-US" dirty="0" smtClean="0"/>
            <a:t> PGSD </a:t>
          </a:r>
          <a:r>
            <a:rPr lang="en-US" dirty="0" err="1" smtClean="0"/>
            <a:t>Trilogi</a:t>
          </a:r>
          <a:endParaRPr lang="en-US" dirty="0"/>
        </a:p>
      </dgm:t>
    </dgm:pt>
    <dgm:pt modelId="{D7E808ED-1AC0-BA4A-AE41-D69637F41393}" type="parTrans" cxnId="{884CBBE5-EAE1-0A48-B9E7-62C771095035}">
      <dgm:prSet/>
      <dgm:spPr/>
      <dgm:t>
        <a:bodyPr/>
        <a:lstStyle/>
        <a:p>
          <a:endParaRPr lang="en-US"/>
        </a:p>
      </dgm:t>
    </dgm:pt>
    <dgm:pt modelId="{9424D626-5C2A-3547-BF54-5DA085413955}" type="sibTrans" cxnId="{884CBBE5-EAE1-0A48-B9E7-62C771095035}">
      <dgm:prSet/>
      <dgm:spPr/>
      <dgm:t>
        <a:bodyPr/>
        <a:lstStyle/>
        <a:p>
          <a:endParaRPr lang="en-US"/>
        </a:p>
      </dgm:t>
    </dgm:pt>
    <dgm:pt modelId="{9F3CB798-4F78-9D49-9554-77301665AA66}" type="pres">
      <dgm:prSet presAssocID="{355629ED-1BE2-B647-A064-10C77C51AED0}" presName="Name0" presStyleCnt="0">
        <dgm:presLayoutVars>
          <dgm:dir/>
          <dgm:animLvl val="lvl"/>
          <dgm:resizeHandles val="exact"/>
        </dgm:presLayoutVars>
      </dgm:prSet>
      <dgm:spPr/>
    </dgm:pt>
    <dgm:pt modelId="{09FB710E-B4E7-E344-9E4D-8C6ACCA20406}" type="pres">
      <dgm:prSet presAssocID="{A3B54CB8-9C0E-3C42-86E0-91A3C7A8F16F}" presName="linNode" presStyleCnt="0"/>
      <dgm:spPr/>
    </dgm:pt>
    <dgm:pt modelId="{3A84F870-F304-E248-B6F1-8BD36C022B2B}" type="pres">
      <dgm:prSet presAssocID="{A3B54CB8-9C0E-3C42-86E0-91A3C7A8F16F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046BBE18-AE44-844A-B509-18B6DF192605}" type="pres">
      <dgm:prSet presAssocID="{A3B54CB8-9C0E-3C42-86E0-91A3C7A8F16F}" presName="descendantText" presStyleLbl="alignAccFollowNode1" presStyleIdx="0" presStyleCnt="3">
        <dgm:presLayoutVars>
          <dgm:bulletEnabled val="1"/>
        </dgm:presLayoutVars>
      </dgm:prSet>
      <dgm:spPr/>
    </dgm:pt>
    <dgm:pt modelId="{383A2528-2A66-8B40-9957-E28E045460DE}" type="pres">
      <dgm:prSet presAssocID="{77418C25-48D7-BD47-83A8-2DF634D13028}" presName="sp" presStyleCnt="0"/>
      <dgm:spPr/>
    </dgm:pt>
    <dgm:pt modelId="{A1910A7F-6A08-EE41-B91B-6B1902F26749}" type="pres">
      <dgm:prSet presAssocID="{1275D036-5763-0743-A085-F7C7644F8FD8}" presName="linNode" presStyleCnt="0"/>
      <dgm:spPr/>
    </dgm:pt>
    <dgm:pt modelId="{5B290AB8-61E2-1741-8720-21C7440455C5}" type="pres">
      <dgm:prSet presAssocID="{1275D036-5763-0743-A085-F7C7644F8FD8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C3D8E3B1-E597-C34D-886F-9831F947F4B4}" type="pres">
      <dgm:prSet presAssocID="{1275D036-5763-0743-A085-F7C7644F8FD8}" presName="descendantText" presStyleLbl="alignAccFollowNode1" presStyleIdx="1" presStyleCnt="3">
        <dgm:presLayoutVars>
          <dgm:bulletEnabled val="1"/>
        </dgm:presLayoutVars>
      </dgm:prSet>
      <dgm:spPr/>
    </dgm:pt>
    <dgm:pt modelId="{C36FD6AC-A275-A845-BBF3-7C0CC13DC19F}" type="pres">
      <dgm:prSet presAssocID="{C87800B8-DDD8-EC42-BA18-C0A98F139E03}" presName="sp" presStyleCnt="0"/>
      <dgm:spPr/>
    </dgm:pt>
    <dgm:pt modelId="{AB074C8C-2C13-F546-9EB5-C63330BB6F73}" type="pres">
      <dgm:prSet presAssocID="{B3C2A8F1-ED7F-6D48-A1C4-E1FECE1DC96C}" presName="linNode" presStyleCnt="0"/>
      <dgm:spPr/>
    </dgm:pt>
    <dgm:pt modelId="{5EF1731A-B148-8242-A24B-779761B4F4B5}" type="pres">
      <dgm:prSet presAssocID="{B3C2A8F1-ED7F-6D48-A1C4-E1FECE1DC96C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30250F93-5A23-754E-BDC1-D99409DF015B}" type="pres">
      <dgm:prSet presAssocID="{B3C2A8F1-ED7F-6D48-A1C4-E1FECE1DC96C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9F3DD34A-B06E-E145-9B7F-3D0E5A15F9CD}" type="presOf" srcId="{1275D036-5763-0743-A085-F7C7644F8FD8}" destId="{5B290AB8-61E2-1741-8720-21C7440455C5}" srcOrd="0" destOrd="0" presId="urn:microsoft.com/office/officeart/2005/8/layout/vList5"/>
    <dgm:cxn modelId="{B14EBF9B-F9A8-EB4F-8AC8-249BC9C8A7C1}" type="presOf" srcId="{C7EA4C58-4A01-AF4C-8CAF-C8E61B56F8C9}" destId="{C3D8E3B1-E597-C34D-886F-9831F947F4B4}" srcOrd="0" destOrd="0" presId="urn:microsoft.com/office/officeart/2005/8/layout/vList5"/>
    <dgm:cxn modelId="{BAF5274A-05C5-0848-87AB-8688DDD09BE0}" srcId="{A3B54CB8-9C0E-3C42-86E0-91A3C7A8F16F}" destId="{72B50F37-3122-354F-B580-96DDEE4B2317}" srcOrd="1" destOrd="0" parTransId="{88FB94CB-2899-C24D-BDAC-EAC27C7C8DC2}" sibTransId="{9242E438-F90C-2C4A-9BB4-610F6C1E1E19}"/>
    <dgm:cxn modelId="{70E8FB57-A8B6-9940-8EA1-5095FD41BF22}" srcId="{A3B54CB8-9C0E-3C42-86E0-91A3C7A8F16F}" destId="{8093F94D-A364-DF42-82FD-CE47411CBD59}" srcOrd="0" destOrd="0" parTransId="{267B36CF-C486-8C45-92F7-4784C00CB2B3}" sibTransId="{5396525B-BD67-7344-8E56-2C640C6DC2D5}"/>
    <dgm:cxn modelId="{D37DDE85-EA7D-4447-8363-0D9882E3DDBC}" srcId="{B3C2A8F1-ED7F-6D48-A1C4-E1FECE1DC96C}" destId="{77FEE59A-DB53-024E-B83C-D5026938974D}" srcOrd="0" destOrd="0" parTransId="{01621D7E-D1F8-0A4E-9D7E-E66A67246780}" sibTransId="{CED7BF29-F7D1-E84E-8143-2326BBDEB277}"/>
    <dgm:cxn modelId="{BB12CEFB-9AD5-A946-84B5-DA2B1B8E7C68}" srcId="{355629ED-1BE2-B647-A064-10C77C51AED0}" destId="{B3C2A8F1-ED7F-6D48-A1C4-E1FECE1DC96C}" srcOrd="2" destOrd="0" parTransId="{DD1A2517-C53B-324C-BFCD-8F57F4896C2B}" sibTransId="{7DE89DFB-18A2-254C-91CC-5C1FF953F58F}"/>
    <dgm:cxn modelId="{1378EA6C-6C99-1549-9090-5540331127C8}" srcId="{1275D036-5763-0743-A085-F7C7644F8FD8}" destId="{991FDE94-791F-FD43-A50B-A438A23D5402}" srcOrd="1" destOrd="0" parTransId="{FAB37046-678D-8643-BD58-E95965E13935}" sibTransId="{26BEA84C-A5D7-A040-B422-F27D3D12ECD3}"/>
    <dgm:cxn modelId="{11784FD8-B353-D443-8C0D-BA6B9E7CAF04}" type="presOf" srcId="{FED942EC-76CF-A04D-A5D6-C21359D1803E}" destId="{30250F93-5A23-754E-BDC1-D99409DF015B}" srcOrd="0" destOrd="1" presId="urn:microsoft.com/office/officeart/2005/8/layout/vList5"/>
    <dgm:cxn modelId="{00C700A6-DAD7-1D43-897E-CB4B2877C92E}" type="presOf" srcId="{A3B54CB8-9C0E-3C42-86E0-91A3C7A8F16F}" destId="{3A84F870-F304-E248-B6F1-8BD36C022B2B}" srcOrd="0" destOrd="0" presId="urn:microsoft.com/office/officeart/2005/8/layout/vList5"/>
    <dgm:cxn modelId="{884CBBE5-EAE1-0A48-B9E7-62C771095035}" srcId="{B3C2A8F1-ED7F-6D48-A1C4-E1FECE1DC96C}" destId="{FED942EC-76CF-A04D-A5D6-C21359D1803E}" srcOrd="1" destOrd="0" parTransId="{D7E808ED-1AC0-BA4A-AE41-D69637F41393}" sibTransId="{9424D626-5C2A-3547-BF54-5DA085413955}"/>
    <dgm:cxn modelId="{CEF18C26-20D8-AA46-8205-4832109949B5}" type="presOf" srcId="{B3C2A8F1-ED7F-6D48-A1C4-E1FECE1DC96C}" destId="{5EF1731A-B148-8242-A24B-779761B4F4B5}" srcOrd="0" destOrd="0" presId="urn:microsoft.com/office/officeart/2005/8/layout/vList5"/>
    <dgm:cxn modelId="{5C7E852F-70AD-6643-8703-EAE74758DABF}" srcId="{1275D036-5763-0743-A085-F7C7644F8FD8}" destId="{C7EA4C58-4A01-AF4C-8CAF-C8E61B56F8C9}" srcOrd="0" destOrd="0" parTransId="{6E23A733-4E2B-7C43-8953-65AE317F739C}" sibTransId="{D284381F-7B7E-944E-ADD7-F90D936B67C8}"/>
    <dgm:cxn modelId="{AD9B6E94-2079-4046-9B4D-ED28F9DDC49A}" type="presOf" srcId="{72B50F37-3122-354F-B580-96DDEE4B2317}" destId="{046BBE18-AE44-844A-B509-18B6DF192605}" srcOrd="0" destOrd="1" presId="urn:microsoft.com/office/officeart/2005/8/layout/vList5"/>
    <dgm:cxn modelId="{8AD74DFA-BE56-1342-803C-B31747D08E74}" type="presOf" srcId="{355629ED-1BE2-B647-A064-10C77C51AED0}" destId="{9F3CB798-4F78-9D49-9554-77301665AA66}" srcOrd="0" destOrd="0" presId="urn:microsoft.com/office/officeart/2005/8/layout/vList5"/>
    <dgm:cxn modelId="{F366A8B3-2E11-3B41-8E3A-D7185C91B456}" srcId="{355629ED-1BE2-B647-A064-10C77C51AED0}" destId="{1275D036-5763-0743-A085-F7C7644F8FD8}" srcOrd="1" destOrd="0" parTransId="{1BA55E67-A9A6-584D-A53D-852C8160CBCE}" sibTransId="{C87800B8-DDD8-EC42-BA18-C0A98F139E03}"/>
    <dgm:cxn modelId="{AFA79620-D592-454B-920B-14B8423D6D5A}" type="presOf" srcId="{77FEE59A-DB53-024E-B83C-D5026938974D}" destId="{30250F93-5A23-754E-BDC1-D99409DF015B}" srcOrd="0" destOrd="0" presId="urn:microsoft.com/office/officeart/2005/8/layout/vList5"/>
    <dgm:cxn modelId="{53027BF9-0537-364C-80E9-798403A7A463}" srcId="{355629ED-1BE2-B647-A064-10C77C51AED0}" destId="{A3B54CB8-9C0E-3C42-86E0-91A3C7A8F16F}" srcOrd="0" destOrd="0" parTransId="{673AB429-661E-634C-9033-0C016F246127}" sibTransId="{77418C25-48D7-BD47-83A8-2DF634D13028}"/>
    <dgm:cxn modelId="{9FF62E1C-D95D-6741-91AE-8C8FFAEB93DE}" type="presOf" srcId="{991FDE94-791F-FD43-A50B-A438A23D5402}" destId="{C3D8E3B1-E597-C34D-886F-9831F947F4B4}" srcOrd="0" destOrd="1" presId="urn:microsoft.com/office/officeart/2005/8/layout/vList5"/>
    <dgm:cxn modelId="{118B2BB5-06AF-1741-A3FF-00C6C7A22B5C}" type="presOf" srcId="{8093F94D-A364-DF42-82FD-CE47411CBD59}" destId="{046BBE18-AE44-844A-B509-18B6DF192605}" srcOrd="0" destOrd="0" presId="urn:microsoft.com/office/officeart/2005/8/layout/vList5"/>
    <dgm:cxn modelId="{6024D2EC-3A91-D94A-B4DA-C5053CF21B34}" type="presParOf" srcId="{9F3CB798-4F78-9D49-9554-77301665AA66}" destId="{09FB710E-B4E7-E344-9E4D-8C6ACCA20406}" srcOrd="0" destOrd="0" presId="urn:microsoft.com/office/officeart/2005/8/layout/vList5"/>
    <dgm:cxn modelId="{B65DA68D-C3D1-2544-B6ED-EFDDD79B58AC}" type="presParOf" srcId="{09FB710E-B4E7-E344-9E4D-8C6ACCA20406}" destId="{3A84F870-F304-E248-B6F1-8BD36C022B2B}" srcOrd="0" destOrd="0" presId="urn:microsoft.com/office/officeart/2005/8/layout/vList5"/>
    <dgm:cxn modelId="{85A5CEF4-C49A-E74E-A525-63E24FC45B48}" type="presParOf" srcId="{09FB710E-B4E7-E344-9E4D-8C6ACCA20406}" destId="{046BBE18-AE44-844A-B509-18B6DF192605}" srcOrd="1" destOrd="0" presId="urn:microsoft.com/office/officeart/2005/8/layout/vList5"/>
    <dgm:cxn modelId="{381473AD-7B04-7C4A-80BD-E158F6C91D6D}" type="presParOf" srcId="{9F3CB798-4F78-9D49-9554-77301665AA66}" destId="{383A2528-2A66-8B40-9957-E28E045460DE}" srcOrd="1" destOrd="0" presId="urn:microsoft.com/office/officeart/2005/8/layout/vList5"/>
    <dgm:cxn modelId="{6DEF0DA6-3492-A74B-A784-6AFAED7433E6}" type="presParOf" srcId="{9F3CB798-4F78-9D49-9554-77301665AA66}" destId="{A1910A7F-6A08-EE41-B91B-6B1902F26749}" srcOrd="2" destOrd="0" presId="urn:microsoft.com/office/officeart/2005/8/layout/vList5"/>
    <dgm:cxn modelId="{8A5D75CB-0AE6-0A4C-A109-62FC7CD7CF39}" type="presParOf" srcId="{A1910A7F-6A08-EE41-B91B-6B1902F26749}" destId="{5B290AB8-61E2-1741-8720-21C7440455C5}" srcOrd="0" destOrd="0" presId="urn:microsoft.com/office/officeart/2005/8/layout/vList5"/>
    <dgm:cxn modelId="{871E386C-4A0F-1C4D-9195-DB8B2FE970B9}" type="presParOf" srcId="{A1910A7F-6A08-EE41-B91B-6B1902F26749}" destId="{C3D8E3B1-E597-C34D-886F-9831F947F4B4}" srcOrd="1" destOrd="0" presId="urn:microsoft.com/office/officeart/2005/8/layout/vList5"/>
    <dgm:cxn modelId="{ECFA1378-634A-F044-829D-2D745DC8ACFF}" type="presParOf" srcId="{9F3CB798-4F78-9D49-9554-77301665AA66}" destId="{C36FD6AC-A275-A845-BBF3-7C0CC13DC19F}" srcOrd="3" destOrd="0" presId="urn:microsoft.com/office/officeart/2005/8/layout/vList5"/>
    <dgm:cxn modelId="{651734FA-8765-4D41-9F20-EB932A1FA057}" type="presParOf" srcId="{9F3CB798-4F78-9D49-9554-77301665AA66}" destId="{AB074C8C-2C13-F546-9EB5-C63330BB6F73}" srcOrd="4" destOrd="0" presId="urn:microsoft.com/office/officeart/2005/8/layout/vList5"/>
    <dgm:cxn modelId="{D371E783-F364-1949-A9F6-5EAAF9F55AF2}" type="presParOf" srcId="{AB074C8C-2C13-F546-9EB5-C63330BB6F73}" destId="{5EF1731A-B148-8242-A24B-779761B4F4B5}" srcOrd="0" destOrd="0" presId="urn:microsoft.com/office/officeart/2005/8/layout/vList5"/>
    <dgm:cxn modelId="{6599B783-6882-7D40-A9AF-BFBBFC20CF1C}" type="presParOf" srcId="{AB074C8C-2C13-F546-9EB5-C63330BB6F73}" destId="{30250F93-5A23-754E-BDC1-D99409DF015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1AB6A4-CF14-624F-8022-194DDC0F35E0}">
      <dsp:nvSpPr>
        <dsp:cNvPr id="0" name=""/>
        <dsp:cNvSpPr/>
      </dsp:nvSpPr>
      <dsp:spPr>
        <a:xfrm rot="5400000">
          <a:off x="7248040" y="-2921286"/>
          <a:ext cx="1250142" cy="740998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err="1" smtClean="0"/>
            <a:t>Dibuat</a:t>
          </a:r>
          <a:r>
            <a:rPr lang="en-US" sz="1900" kern="1200" baseline="0" dirty="0" smtClean="0"/>
            <a:t> time line </a:t>
          </a:r>
          <a:r>
            <a:rPr lang="en-US" sz="1900" kern="1200" baseline="0" dirty="0" err="1" smtClean="0"/>
            <a:t>terkait</a:t>
          </a:r>
          <a:r>
            <a:rPr lang="en-US" sz="1900" kern="1200" baseline="0" dirty="0" smtClean="0"/>
            <a:t> (</a:t>
          </a:r>
          <a:r>
            <a:rPr lang="en-US" sz="1900" kern="1200" baseline="0" dirty="0" err="1" smtClean="0"/>
            <a:t>penulisan</a:t>
          </a:r>
          <a:r>
            <a:rPr lang="en-US" sz="1900" kern="1200" baseline="0" dirty="0" smtClean="0"/>
            <a:t> </a:t>
          </a:r>
          <a:r>
            <a:rPr lang="en-US" sz="1900" kern="1200" baseline="0" dirty="0" err="1" smtClean="0"/>
            <a:t>jurnal</a:t>
          </a:r>
          <a:r>
            <a:rPr lang="en-US" sz="1900" kern="1200" baseline="0" dirty="0" smtClean="0"/>
            <a:t>, </a:t>
          </a:r>
          <a:r>
            <a:rPr lang="en-US" sz="1900" kern="1200" baseline="0" dirty="0" err="1" smtClean="0"/>
            <a:t>siapa</a:t>
          </a:r>
          <a:r>
            <a:rPr lang="en-US" sz="1900" kern="1200" baseline="0" dirty="0" smtClean="0"/>
            <a:t> </a:t>
          </a:r>
          <a:r>
            <a:rPr lang="en-US" sz="1900" kern="1200" baseline="0" dirty="0" err="1" smtClean="0"/>
            <a:t>penulis</a:t>
          </a:r>
          <a:r>
            <a:rPr lang="en-US" sz="1900" kern="1200" baseline="0" dirty="0" smtClean="0"/>
            <a:t> internal </a:t>
          </a:r>
          <a:r>
            <a:rPr lang="en-US" sz="1900" kern="1200" baseline="0" dirty="0" err="1" smtClean="0"/>
            <a:t>dan</a:t>
          </a:r>
          <a:r>
            <a:rPr lang="en-US" sz="1900" kern="1200" baseline="0" dirty="0" smtClean="0"/>
            <a:t> </a:t>
          </a:r>
          <a:r>
            <a:rPr lang="en-US" sz="1900" kern="1200" baseline="0" dirty="0" err="1" smtClean="0"/>
            <a:t>eksternal</a:t>
          </a:r>
          <a:r>
            <a:rPr lang="en-US" sz="1900" kern="1200" baseline="0" dirty="0" smtClean="0"/>
            <a:t>; </a:t>
          </a:r>
          <a:r>
            <a:rPr lang="en-US" sz="1900" kern="1200" baseline="0" dirty="0" err="1" smtClean="0"/>
            <a:t>penelitian</a:t>
          </a:r>
          <a:r>
            <a:rPr lang="en-US" sz="1900" kern="1200" baseline="0" dirty="0" smtClean="0"/>
            <a:t> </a:t>
          </a:r>
          <a:r>
            <a:rPr lang="en-US" sz="1900" kern="1200" baseline="0" dirty="0" err="1" smtClean="0"/>
            <a:t>hibah</a:t>
          </a:r>
          <a:r>
            <a:rPr lang="en-US" sz="1900" kern="1200" baseline="0" dirty="0" smtClean="0"/>
            <a:t> internal)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err="1" smtClean="0"/>
            <a:t>Mencari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informasi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terkait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hibah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eksternal</a:t>
          </a:r>
          <a:r>
            <a:rPr lang="en-US" sz="1900" kern="1200" dirty="0" smtClean="0"/>
            <a:t>, CFP </a:t>
          </a:r>
          <a:r>
            <a:rPr lang="en-US" sz="1900" kern="1200" dirty="0" err="1" smtClean="0"/>
            <a:t>Internasional</a:t>
          </a:r>
          <a:endParaRPr lang="en-US" sz="1900" kern="1200" dirty="0"/>
        </a:p>
      </dsp:txBody>
      <dsp:txXfrm rot="-5400000">
        <a:off x="4168118" y="219663"/>
        <a:ext cx="7348960" cy="1128088"/>
      </dsp:txXfrm>
    </dsp:sp>
    <dsp:sp modelId="{D6BF9D86-436A-B64F-87CD-BFAB95573C7E}">
      <dsp:nvSpPr>
        <dsp:cNvPr id="0" name=""/>
        <dsp:cNvSpPr/>
      </dsp:nvSpPr>
      <dsp:spPr>
        <a:xfrm>
          <a:off x="0" y="2367"/>
          <a:ext cx="4168118" cy="156267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err="1" smtClean="0"/>
            <a:t>Penelitian</a:t>
          </a:r>
          <a:endParaRPr lang="en-US" sz="4900" kern="1200" dirty="0"/>
        </a:p>
      </dsp:txBody>
      <dsp:txXfrm>
        <a:off x="76284" y="78651"/>
        <a:ext cx="4015550" cy="1410110"/>
      </dsp:txXfrm>
    </dsp:sp>
    <dsp:sp modelId="{4093ABB4-E571-4A4F-8475-6677CD3565FB}">
      <dsp:nvSpPr>
        <dsp:cNvPr id="0" name=""/>
        <dsp:cNvSpPr/>
      </dsp:nvSpPr>
      <dsp:spPr>
        <a:xfrm rot="5400000">
          <a:off x="7248040" y="-1280474"/>
          <a:ext cx="1250142" cy="740998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Follow up </a:t>
          </a:r>
          <a:r>
            <a:rPr lang="en-US" sz="1900" kern="1200" dirty="0" err="1" smtClean="0"/>
            <a:t>MoU</a:t>
          </a:r>
          <a:r>
            <a:rPr lang="en-US" sz="1900" kern="1200" dirty="0" smtClean="0"/>
            <a:t> (</a:t>
          </a:r>
          <a:r>
            <a:rPr lang="en-US" sz="1900" kern="1200" dirty="0" err="1" smtClean="0"/>
            <a:t>melanjutkan</a:t>
          </a:r>
          <a:r>
            <a:rPr lang="en-US" sz="1900" kern="1200" baseline="0" dirty="0" smtClean="0"/>
            <a:t> program </a:t>
          </a:r>
          <a:r>
            <a:rPr lang="en-US" sz="1900" kern="1200" baseline="0" dirty="0" err="1" smtClean="0"/>
            <a:t>pengabdian</a:t>
          </a:r>
          <a:r>
            <a:rPr lang="en-US" sz="1900" kern="1200" baseline="0" dirty="0" smtClean="0"/>
            <a:t> </a:t>
          </a:r>
          <a:r>
            <a:rPr lang="en-US" sz="1900" kern="1200" baseline="0" dirty="0" err="1" smtClean="0"/>
            <a:t>th.</a:t>
          </a:r>
          <a:r>
            <a:rPr lang="en-US" sz="1900" kern="1200" baseline="0" dirty="0" smtClean="0"/>
            <a:t> </a:t>
          </a:r>
          <a:r>
            <a:rPr lang="en-US" sz="1900" kern="1200" baseline="0" dirty="0" err="1" smtClean="0"/>
            <a:t>Lalu</a:t>
          </a:r>
          <a:r>
            <a:rPr lang="en-US" sz="1900" kern="1200" baseline="0" dirty="0" smtClean="0"/>
            <a:t> </a:t>
          </a:r>
          <a:r>
            <a:rPr lang="en-US" sz="1900" kern="1200" baseline="0" dirty="0" err="1" smtClean="0"/>
            <a:t>dgn</a:t>
          </a:r>
          <a:r>
            <a:rPr lang="en-US" sz="1900" kern="1200" baseline="0" dirty="0" smtClean="0"/>
            <a:t> </a:t>
          </a:r>
          <a:r>
            <a:rPr lang="en-US" sz="1900" kern="1200" baseline="0" dirty="0" err="1" smtClean="0"/>
            <a:t>Dinas</a:t>
          </a:r>
          <a:r>
            <a:rPr lang="en-US" sz="1900" kern="1200" baseline="0" dirty="0" smtClean="0"/>
            <a:t> Pend. DKI Jakarta; </a:t>
          </a:r>
          <a:r>
            <a:rPr lang="en-US" sz="1900" kern="1200" baseline="0" dirty="0" err="1" smtClean="0"/>
            <a:t>mencari</a:t>
          </a:r>
          <a:r>
            <a:rPr lang="en-US" sz="1900" kern="1200" baseline="0" dirty="0" smtClean="0"/>
            <a:t> </a:t>
          </a:r>
          <a:r>
            <a:rPr lang="en-US" sz="1900" kern="1200" baseline="0" dirty="0" err="1" smtClean="0"/>
            <a:t>jejaring</a:t>
          </a:r>
          <a:r>
            <a:rPr lang="en-US" sz="1900" kern="1200" baseline="0" dirty="0" smtClean="0"/>
            <a:t> lain)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Follow up </a:t>
          </a:r>
          <a:r>
            <a:rPr lang="en-US" sz="1900" kern="1200" dirty="0" err="1" smtClean="0"/>
            <a:t>penelitian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hibah</a:t>
          </a:r>
          <a:r>
            <a:rPr lang="en-US" sz="1900" kern="1200" dirty="0" smtClean="0"/>
            <a:t> internal </a:t>
          </a:r>
          <a:r>
            <a:rPr lang="en-US" sz="1900" kern="1200" dirty="0" err="1" smtClean="0"/>
            <a:t>pengabdian</a:t>
          </a:r>
          <a:r>
            <a:rPr lang="en-US" sz="1900" kern="1200" baseline="0" dirty="0" smtClean="0"/>
            <a:t> (</a:t>
          </a:r>
          <a:r>
            <a:rPr lang="en-US" sz="1900" kern="1200" baseline="0" dirty="0" err="1" smtClean="0"/>
            <a:t>buat</a:t>
          </a:r>
          <a:r>
            <a:rPr lang="en-US" sz="1900" kern="1200" baseline="0" dirty="0" smtClean="0"/>
            <a:t> time line </a:t>
          </a:r>
          <a:r>
            <a:rPr lang="en-US" sz="1900" kern="1200" baseline="0" dirty="0" err="1" smtClean="0"/>
            <a:t>Dosen</a:t>
          </a:r>
          <a:r>
            <a:rPr lang="en-US" sz="1900" kern="1200" baseline="0" dirty="0" smtClean="0"/>
            <a:t>)</a:t>
          </a:r>
          <a:endParaRPr lang="en-US" sz="1900" kern="1200" dirty="0"/>
        </a:p>
      </dsp:txBody>
      <dsp:txXfrm rot="-5400000">
        <a:off x="4168118" y="1860475"/>
        <a:ext cx="7348960" cy="1128088"/>
      </dsp:txXfrm>
    </dsp:sp>
    <dsp:sp modelId="{6DDA24F0-7276-DB4F-9AF7-775EFC3635E0}">
      <dsp:nvSpPr>
        <dsp:cNvPr id="0" name=""/>
        <dsp:cNvSpPr/>
      </dsp:nvSpPr>
      <dsp:spPr>
        <a:xfrm>
          <a:off x="0" y="1643180"/>
          <a:ext cx="4168118" cy="156267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err="1" smtClean="0"/>
            <a:t>Pengabdian</a:t>
          </a:r>
          <a:endParaRPr lang="en-US" sz="4900" kern="1200" dirty="0"/>
        </a:p>
      </dsp:txBody>
      <dsp:txXfrm>
        <a:off x="76284" y="1719464"/>
        <a:ext cx="4015550" cy="1410110"/>
      </dsp:txXfrm>
    </dsp:sp>
    <dsp:sp modelId="{F9956292-CE82-5747-91A5-B8AEA2F7E39C}">
      <dsp:nvSpPr>
        <dsp:cNvPr id="0" name=""/>
        <dsp:cNvSpPr/>
      </dsp:nvSpPr>
      <dsp:spPr>
        <a:xfrm rot="5400000">
          <a:off x="7248040" y="360338"/>
          <a:ext cx="1250142" cy="740998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err="1" smtClean="0"/>
            <a:t>Membuat</a:t>
          </a:r>
          <a:r>
            <a:rPr lang="en-US" sz="1900" kern="1200" dirty="0" smtClean="0"/>
            <a:t> time line </a:t>
          </a:r>
          <a:r>
            <a:rPr lang="en-US" sz="1900" kern="1200" dirty="0" err="1" smtClean="0"/>
            <a:t>penulisan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buku</a:t>
          </a:r>
          <a:r>
            <a:rPr lang="en-US" sz="1900" kern="1200" dirty="0" smtClean="0"/>
            <a:t> ajar/ </a:t>
          </a:r>
          <a:r>
            <a:rPr lang="en-US" sz="1900" kern="1200" dirty="0" err="1" smtClean="0"/>
            <a:t>modul</a:t>
          </a:r>
          <a:r>
            <a:rPr lang="en-US" sz="1900" kern="1200" dirty="0" smtClean="0"/>
            <a:t>/ </a:t>
          </a:r>
          <a:r>
            <a:rPr lang="en-US" sz="1900" kern="1200" dirty="0" err="1" smtClean="0"/>
            <a:t>mata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kuliah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err="1" smtClean="0"/>
            <a:t>Membuat</a:t>
          </a:r>
          <a:r>
            <a:rPr lang="en-US" sz="1900" kern="1200" dirty="0" smtClean="0"/>
            <a:t> proposal BIMBEL</a:t>
          </a:r>
          <a:endParaRPr lang="en-US" sz="1900" kern="1200" dirty="0"/>
        </a:p>
      </dsp:txBody>
      <dsp:txXfrm rot="-5400000">
        <a:off x="4168118" y="3501288"/>
        <a:ext cx="7348960" cy="1128088"/>
      </dsp:txXfrm>
    </dsp:sp>
    <dsp:sp modelId="{8A0E06DD-00A4-114D-83D4-A1446E6E6E91}">
      <dsp:nvSpPr>
        <dsp:cNvPr id="0" name=""/>
        <dsp:cNvSpPr/>
      </dsp:nvSpPr>
      <dsp:spPr>
        <a:xfrm>
          <a:off x="0" y="3283992"/>
          <a:ext cx="4168118" cy="156267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err="1" smtClean="0"/>
            <a:t>Perpustakaan</a:t>
          </a:r>
          <a:endParaRPr lang="en-US" sz="4900" kern="1200" dirty="0"/>
        </a:p>
      </dsp:txBody>
      <dsp:txXfrm>
        <a:off x="76284" y="3360276"/>
        <a:ext cx="4015550" cy="14101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BBE18-AE44-844A-B509-18B6DF192605}">
      <dsp:nvSpPr>
        <dsp:cNvPr id="0" name=""/>
        <dsp:cNvSpPr/>
      </dsp:nvSpPr>
      <dsp:spPr>
        <a:xfrm rot="5400000">
          <a:off x="7137157" y="-2864570"/>
          <a:ext cx="1261727" cy="73110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RPS </a:t>
          </a:r>
          <a:r>
            <a:rPr lang="en-US" sz="1900" kern="1200" dirty="0" err="1" smtClean="0"/>
            <a:t>dan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Silabus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disusun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dan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diserahkan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kepada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Kaprodi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sebelum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perkuliahan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dimulai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pada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tiap</a:t>
          </a:r>
          <a:r>
            <a:rPr lang="en-US" sz="1900" kern="1200" dirty="0" smtClean="0"/>
            <a:t> semester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err="1" smtClean="0"/>
            <a:t>Dosen</a:t>
          </a:r>
          <a:r>
            <a:rPr lang="en-US" sz="1900" kern="1200" baseline="0" dirty="0" smtClean="0"/>
            <a:t> </a:t>
          </a:r>
          <a:r>
            <a:rPr lang="en-US" sz="1900" kern="1200" baseline="0" dirty="0" err="1" smtClean="0"/>
            <a:t>menyusun</a:t>
          </a:r>
          <a:r>
            <a:rPr lang="en-US" sz="1900" kern="1200" baseline="0" dirty="0" smtClean="0"/>
            <a:t> RPS </a:t>
          </a:r>
          <a:r>
            <a:rPr lang="en-US" sz="1900" kern="1200" baseline="0" dirty="0" err="1" smtClean="0"/>
            <a:t>dan</a:t>
          </a:r>
          <a:r>
            <a:rPr lang="en-US" sz="1900" kern="1200" baseline="0" dirty="0" smtClean="0"/>
            <a:t> </a:t>
          </a:r>
          <a:r>
            <a:rPr lang="en-US" sz="1900" kern="1200" baseline="0" dirty="0" err="1" smtClean="0"/>
            <a:t>silabus</a:t>
          </a:r>
          <a:r>
            <a:rPr lang="en-US" sz="1900" kern="1200" baseline="0" dirty="0" smtClean="0"/>
            <a:t> </a:t>
          </a:r>
          <a:r>
            <a:rPr lang="en-US" sz="1900" kern="1200" baseline="0" dirty="0" err="1" smtClean="0"/>
            <a:t>sesuai</a:t>
          </a:r>
          <a:r>
            <a:rPr lang="en-US" sz="1900" kern="1200" baseline="0" dirty="0" smtClean="0"/>
            <a:t> </a:t>
          </a:r>
          <a:r>
            <a:rPr lang="en-US" sz="1900" kern="1200" baseline="0" dirty="0" err="1" smtClean="0"/>
            <a:t>mata</a:t>
          </a:r>
          <a:r>
            <a:rPr lang="en-US" sz="1900" kern="1200" baseline="0" dirty="0" smtClean="0"/>
            <a:t> </a:t>
          </a:r>
          <a:r>
            <a:rPr lang="en-US" sz="1900" kern="1200" baseline="0" dirty="0" err="1" smtClean="0"/>
            <a:t>kuliah</a:t>
          </a:r>
          <a:r>
            <a:rPr lang="en-US" sz="1900" kern="1200" baseline="0" dirty="0" smtClean="0"/>
            <a:t> yang </a:t>
          </a:r>
          <a:r>
            <a:rPr lang="en-US" sz="1900" kern="1200" baseline="0" dirty="0" err="1" smtClean="0"/>
            <a:t>diampunya</a:t>
          </a:r>
          <a:r>
            <a:rPr lang="en-US" sz="1900" kern="1200" baseline="0" dirty="0" smtClean="0"/>
            <a:t> (</a:t>
          </a:r>
          <a:r>
            <a:rPr lang="en-US" sz="1900" kern="1200" baseline="0" dirty="0" err="1" smtClean="0"/>
            <a:t>pembagian</a:t>
          </a:r>
          <a:r>
            <a:rPr lang="en-US" sz="1900" kern="1200" baseline="0" dirty="0" smtClean="0"/>
            <a:t> </a:t>
          </a:r>
          <a:r>
            <a:rPr lang="en-US" sz="1900" kern="1200" baseline="0" dirty="0" err="1" smtClean="0"/>
            <a:t>mata</a:t>
          </a:r>
          <a:r>
            <a:rPr lang="en-US" sz="1900" kern="1200" baseline="0" dirty="0" smtClean="0"/>
            <a:t> </a:t>
          </a:r>
          <a:r>
            <a:rPr lang="en-US" sz="1900" kern="1200" baseline="0" dirty="0" err="1" smtClean="0"/>
            <a:t>kuliah</a:t>
          </a:r>
          <a:r>
            <a:rPr lang="en-US" sz="1900" kern="1200" baseline="0" dirty="0" smtClean="0"/>
            <a:t> </a:t>
          </a:r>
          <a:r>
            <a:rPr lang="en-US" sz="1900" kern="1200" baseline="0" dirty="0" err="1" smtClean="0"/>
            <a:t>pada</a:t>
          </a:r>
          <a:r>
            <a:rPr lang="en-US" sz="1900" kern="1200" baseline="0" dirty="0" smtClean="0"/>
            <a:t> </a:t>
          </a:r>
          <a:r>
            <a:rPr lang="en-US" sz="1900" kern="1200" baseline="0" dirty="0" err="1" smtClean="0"/>
            <a:t>Jum’at</a:t>
          </a:r>
          <a:r>
            <a:rPr lang="en-US" sz="1900" kern="1200" baseline="0" dirty="0" smtClean="0"/>
            <a:t> 5 </a:t>
          </a:r>
          <a:r>
            <a:rPr lang="en-US" sz="1900" kern="1200" baseline="0" dirty="0" err="1" smtClean="0"/>
            <a:t>Januari</a:t>
          </a:r>
          <a:r>
            <a:rPr lang="en-US" sz="1900" kern="1200" baseline="0" dirty="0" smtClean="0"/>
            <a:t> 2018)</a:t>
          </a:r>
          <a:endParaRPr lang="en-US" sz="1900" kern="1200" dirty="0"/>
        </a:p>
      </dsp:txBody>
      <dsp:txXfrm rot="-5400000">
        <a:off x="4112481" y="221698"/>
        <a:ext cx="7249487" cy="1138543"/>
      </dsp:txXfrm>
    </dsp:sp>
    <dsp:sp modelId="{3A84F870-F304-E248-B6F1-8BD36C022B2B}">
      <dsp:nvSpPr>
        <dsp:cNvPr id="0" name=""/>
        <dsp:cNvSpPr/>
      </dsp:nvSpPr>
      <dsp:spPr>
        <a:xfrm>
          <a:off x="0" y="2389"/>
          <a:ext cx="4112481" cy="15771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err="1" smtClean="0"/>
            <a:t>Kurikulum</a:t>
          </a:r>
          <a:endParaRPr lang="en-US" sz="4200" kern="1200" dirty="0"/>
        </a:p>
      </dsp:txBody>
      <dsp:txXfrm>
        <a:off x="76991" y="79380"/>
        <a:ext cx="3958499" cy="1423176"/>
      </dsp:txXfrm>
    </dsp:sp>
    <dsp:sp modelId="{C3D8E3B1-E597-C34D-886F-9831F947F4B4}">
      <dsp:nvSpPr>
        <dsp:cNvPr id="0" name=""/>
        <dsp:cNvSpPr/>
      </dsp:nvSpPr>
      <dsp:spPr>
        <a:xfrm rot="5400000">
          <a:off x="7137157" y="-1208553"/>
          <a:ext cx="1261727" cy="73110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err="1" smtClean="0"/>
            <a:t>Seluruh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kegiatan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kemahasiswaan</a:t>
          </a:r>
          <a:r>
            <a:rPr lang="en-US" sz="1900" kern="1200" baseline="0" dirty="0" smtClean="0"/>
            <a:t> </a:t>
          </a:r>
          <a:r>
            <a:rPr lang="en-US" sz="1900" kern="1200" baseline="0" dirty="0" err="1" smtClean="0"/>
            <a:t>akan</a:t>
          </a:r>
          <a:r>
            <a:rPr lang="en-US" sz="1900" kern="1200" baseline="0" dirty="0" smtClean="0"/>
            <a:t> </a:t>
          </a:r>
          <a:r>
            <a:rPr lang="en-US" sz="1900" kern="1200" baseline="0" dirty="0" err="1" smtClean="0"/>
            <a:t>dimonitoring</a:t>
          </a:r>
          <a:r>
            <a:rPr lang="en-US" sz="1900" kern="1200" baseline="0" dirty="0" smtClean="0"/>
            <a:t> </a:t>
          </a:r>
          <a:r>
            <a:rPr lang="en-US" sz="1900" kern="1200" baseline="0" dirty="0" err="1" smtClean="0"/>
            <a:t>dan</a:t>
          </a:r>
          <a:r>
            <a:rPr lang="en-US" sz="1900" kern="1200" baseline="0" dirty="0" smtClean="0"/>
            <a:t> </a:t>
          </a:r>
          <a:r>
            <a:rPr lang="en-US" sz="1900" kern="1200" baseline="0" dirty="0" err="1" smtClean="0"/>
            <a:t>dibimbing</a:t>
          </a:r>
          <a:r>
            <a:rPr lang="en-US" sz="1900" kern="1200" baseline="0" dirty="0" smtClean="0"/>
            <a:t> </a:t>
          </a:r>
          <a:r>
            <a:rPr lang="en-US" sz="1900" kern="1200" baseline="0" dirty="0" err="1" smtClean="0"/>
            <a:t>oleh</a:t>
          </a:r>
          <a:r>
            <a:rPr lang="en-US" sz="1900" kern="1200" baseline="0" dirty="0" smtClean="0"/>
            <a:t> </a:t>
          </a:r>
          <a:r>
            <a:rPr lang="en-US" sz="1900" kern="1200" baseline="0" dirty="0" err="1" smtClean="0"/>
            <a:t>Dosen</a:t>
          </a:r>
          <a:r>
            <a:rPr lang="en-US" sz="1900" kern="1200" baseline="0" dirty="0" smtClean="0"/>
            <a:t> </a:t>
          </a:r>
          <a:r>
            <a:rPr lang="en-US" sz="1900" kern="1200" baseline="0" dirty="0" err="1" smtClean="0"/>
            <a:t>dan</a:t>
          </a:r>
          <a:r>
            <a:rPr lang="en-US" sz="1900" kern="1200" baseline="0" dirty="0" smtClean="0"/>
            <a:t> </a:t>
          </a:r>
          <a:r>
            <a:rPr lang="en-US" sz="1900" kern="1200" baseline="0" dirty="0" err="1" smtClean="0"/>
            <a:t>didokumentasikan</a:t>
          </a:r>
          <a:r>
            <a:rPr lang="en-US" sz="1900" kern="1200" baseline="0" dirty="0" smtClean="0"/>
            <a:t> </a:t>
          </a:r>
          <a:r>
            <a:rPr lang="en-US" sz="1900" kern="1200" baseline="0" dirty="0" err="1" smtClean="0"/>
            <a:t>pada</a:t>
          </a:r>
          <a:r>
            <a:rPr lang="en-US" sz="1900" kern="1200" baseline="0" dirty="0" smtClean="0"/>
            <a:t> </a:t>
          </a:r>
          <a:r>
            <a:rPr lang="en-US" sz="1900" kern="1200" baseline="0" dirty="0" err="1" smtClean="0"/>
            <a:t>buku</a:t>
          </a:r>
          <a:r>
            <a:rPr lang="en-US" sz="1900" kern="1200" baseline="0" dirty="0" smtClean="0"/>
            <a:t> </a:t>
          </a:r>
          <a:r>
            <a:rPr lang="en-US" sz="1900" kern="1200" baseline="0" dirty="0" err="1" smtClean="0"/>
            <a:t>bimbingan</a:t>
          </a:r>
          <a:r>
            <a:rPr lang="en-US" sz="1900" kern="1200" baseline="0" dirty="0" smtClean="0"/>
            <a:t> </a:t>
          </a:r>
          <a:r>
            <a:rPr lang="en-US" sz="1900" kern="1200" baseline="0" dirty="0" err="1" smtClean="0"/>
            <a:t>akademik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err="1" smtClean="0"/>
            <a:t>Seluruh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Dosen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bertanggung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jawab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terhadap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keberhasilan</a:t>
          </a:r>
          <a:r>
            <a:rPr lang="en-US" sz="1900" kern="1200" smtClean="0"/>
            <a:t> pelaksanaan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kegiatan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kemahasiswaan</a:t>
          </a:r>
          <a:endParaRPr lang="en-US" sz="1900" kern="1200" dirty="0"/>
        </a:p>
      </dsp:txBody>
      <dsp:txXfrm rot="-5400000">
        <a:off x="4112481" y="1877715"/>
        <a:ext cx="7249487" cy="1138543"/>
      </dsp:txXfrm>
    </dsp:sp>
    <dsp:sp modelId="{5B290AB8-61E2-1741-8720-21C7440455C5}">
      <dsp:nvSpPr>
        <dsp:cNvPr id="0" name=""/>
        <dsp:cNvSpPr/>
      </dsp:nvSpPr>
      <dsp:spPr>
        <a:xfrm>
          <a:off x="0" y="1658406"/>
          <a:ext cx="4112481" cy="15771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err="1" smtClean="0"/>
            <a:t>Kemahasiswaan</a:t>
          </a:r>
          <a:endParaRPr lang="en-US" sz="4200" kern="1200" dirty="0"/>
        </a:p>
      </dsp:txBody>
      <dsp:txXfrm>
        <a:off x="76991" y="1735397"/>
        <a:ext cx="3958499" cy="1423176"/>
      </dsp:txXfrm>
    </dsp:sp>
    <dsp:sp modelId="{30250F93-5A23-754E-BDC1-D99409DF015B}">
      <dsp:nvSpPr>
        <dsp:cNvPr id="0" name=""/>
        <dsp:cNvSpPr/>
      </dsp:nvSpPr>
      <dsp:spPr>
        <a:xfrm rot="5400000">
          <a:off x="7137157" y="447463"/>
          <a:ext cx="1261727" cy="731107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err="1" smtClean="0"/>
            <a:t>Seluruh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dosen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wajib</a:t>
          </a:r>
          <a:r>
            <a:rPr lang="en-US" sz="1900" kern="1200" baseline="0" dirty="0" smtClean="0"/>
            <a:t> </a:t>
          </a:r>
          <a:r>
            <a:rPr lang="en-US" sz="1900" kern="1200" baseline="0" dirty="0" err="1" smtClean="0"/>
            <a:t>terlibat</a:t>
          </a:r>
          <a:r>
            <a:rPr lang="en-US" sz="1900" kern="1200" baseline="0" dirty="0" smtClean="0"/>
            <a:t> </a:t>
          </a:r>
          <a:r>
            <a:rPr lang="en-US" sz="1900" kern="1200" baseline="0" dirty="0" err="1" smtClean="0"/>
            <a:t>dalam</a:t>
          </a:r>
          <a:r>
            <a:rPr lang="en-US" sz="1900" kern="1200" baseline="0" dirty="0" smtClean="0"/>
            <a:t> </a:t>
          </a:r>
          <a:r>
            <a:rPr lang="en-US" sz="1900" kern="1200" baseline="0" dirty="0" err="1" smtClean="0"/>
            <a:t>kegiatan</a:t>
          </a:r>
          <a:r>
            <a:rPr lang="en-US" sz="1900" kern="1200" baseline="0" dirty="0" smtClean="0"/>
            <a:t> </a:t>
          </a:r>
          <a:r>
            <a:rPr lang="en-US" sz="1900" kern="1200" baseline="0" dirty="0" err="1" smtClean="0"/>
            <a:t>pemasaran</a:t>
          </a:r>
          <a:r>
            <a:rPr lang="en-US" sz="1900" kern="1200" baseline="0" dirty="0" smtClean="0"/>
            <a:t> (</a:t>
          </a:r>
          <a:r>
            <a:rPr lang="en-US" sz="1900" kern="1200" baseline="0" dirty="0" err="1" smtClean="0"/>
            <a:t>strategi</a:t>
          </a:r>
          <a:r>
            <a:rPr lang="en-US" sz="1900" kern="1200" baseline="0" dirty="0" smtClean="0"/>
            <a:t> </a:t>
          </a:r>
          <a:r>
            <a:rPr lang="en-US" sz="1900" kern="1200" baseline="0" dirty="0" err="1" smtClean="0"/>
            <a:t>bisa</a:t>
          </a:r>
          <a:r>
            <a:rPr lang="en-US" sz="1900" kern="1200" baseline="0" dirty="0" smtClean="0"/>
            <a:t> </a:t>
          </a:r>
          <a:r>
            <a:rPr lang="en-US" sz="1900" kern="1200" baseline="0" dirty="0" err="1" smtClean="0"/>
            <a:t>diatur</a:t>
          </a:r>
          <a:r>
            <a:rPr lang="en-US" sz="1900" kern="1200" baseline="0" dirty="0" smtClean="0"/>
            <a:t> </a:t>
          </a:r>
          <a:r>
            <a:rPr lang="en-US" sz="1900" kern="1200" baseline="0" dirty="0" err="1" smtClean="0"/>
            <a:t>dan</a:t>
          </a:r>
          <a:r>
            <a:rPr lang="en-US" sz="1900" kern="1200" baseline="0" dirty="0" smtClean="0"/>
            <a:t> </a:t>
          </a:r>
          <a:r>
            <a:rPr lang="en-US" sz="1900" kern="1200" baseline="0" dirty="0" err="1" smtClean="0"/>
            <a:t>dibicarakan</a:t>
          </a:r>
          <a:r>
            <a:rPr lang="en-US" sz="1900" kern="1200" baseline="0" dirty="0" smtClean="0"/>
            <a:t> </a:t>
          </a:r>
          <a:r>
            <a:rPr lang="en-US" sz="1900" kern="1200" baseline="0" dirty="0" err="1" smtClean="0"/>
            <a:t>selanjutnya</a:t>
          </a:r>
          <a:r>
            <a:rPr lang="en-US" sz="1900" kern="1200" baseline="0" dirty="0" smtClean="0"/>
            <a:t>)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Akan </a:t>
          </a:r>
          <a:r>
            <a:rPr lang="en-US" sz="1900" kern="1200" dirty="0" err="1" smtClean="0"/>
            <a:t>dibuat</a:t>
          </a:r>
          <a:r>
            <a:rPr lang="en-US" sz="1900" kern="1200" dirty="0" smtClean="0"/>
            <a:t> video </a:t>
          </a:r>
          <a:r>
            <a:rPr lang="en-US" sz="1900" kern="1200" dirty="0" err="1" smtClean="0"/>
            <a:t>selayang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pandang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pgsd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dan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ppt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terkait</a:t>
          </a:r>
          <a:r>
            <a:rPr lang="en-US" sz="1900" kern="1200" dirty="0" smtClean="0"/>
            <a:t> PGSD </a:t>
          </a:r>
          <a:r>
            <a:rPr lang="en-US" sz="1900" kern="1200" dirty="0" err="1" smtClean="0"/>
            <a:t>Trilogi</a:t>
          </a:r>
          <a:endParaRPr lang="en-US" sz="1900" kern="1200" dirty="0"/>
        </a:p>
      </dsp:txBody>
      <dsp:txXfrm rot="-5400000">
        <a:off x="4112481" y="3533731"/>
        <a:ext cx="7249487" cy="1138543"/>
      </dsp:txXfrm>
    </dsp:sp>
    <dsp:sp modelId="{5EF1731A-B148-8242-A24B-779761B4F4B5}">
      <dsp:nvSpPr>
        <dsp:cNvPr id="0" name=""/>
        <dsp:cNvSpPr/>
      </dsp:nvSpPr>
      <dsp:spPr>
        <a:xfrm>
          <a:off x="0" y="3314423"/>
          <a:ext cx="4112481" cy="15771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err="1" smtClean="0"/>
            <a:t>Pemasaran</a:t>
          </a:r>
          <a:endParaRPr lang="en-US" sz="4200" kern="1200" dirty="0"/>
        </a:p>
      </dsp:txBody>
      <dsp:txXfrm>
        <a:off x="76991" y="3391414"/>
        <a:ext cx="3958499" cy="14231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AGENDA RAPAT PRODI PGSD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Rabu</a:t>
            </a:r>
            <a:r>
              <a:rPr lang="en-US" dirty="0" smtClean="0"/>
              <a:t>, 3 </a:t>
            </a:r>
            <a:r>
              <a:rPr lang="en-US" dirty="0" err="1" smtClean="0"/>
              <a:t>Januari</a:t>
            </a:r>
            <a:r>
              <a:rPr lang="en-US" dirty="0" smtClean="0"/>
              <a:t>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8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AKADEMIK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, </a:t>
            </a:r>
            <a:r>
              <a:rPr lang="en-US" dirty="0" err="1" smtClean="0"/>
              <a:t>tgl</a:t>
            </a:r>
            <a:r>
              <a:rPr lang="en-US" dirty="0" smtClean="0"/>
              <a:t> 8 </a:t>
            </a:r>
            <a:r>
              <a:rPr lang="en-US" dirty="0" err="1" smtClean="0"/>
              <a:t>Januari</a:t>
            </a:r>
            <a:r>
              <a:rPr lang="en-US" dirty="0" smtClean="0"/>
              <a:t> 2018</a:t>
            </a:r>
          </a:p>
          <a:p>
            <a:r>
              <a:rPr lang="en-US" dirty="0" smtClean="0"/>
              <a:t>Review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bimbingan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 smtClean="0"/>
              <a:t> (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smtClean="0"/>
              <a:t> semester 2)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48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LAIN-LAIN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Jalan-jalan</a:t>
            </a:r>
            <a:r>
              <a:rPr lang="en-US" dirty="0" smtClean="0"/>
              <a:t> Prodi</a:t>
            </a:r>
          </a:p>
          <a:p>
            <a:r>
              <a:rPr lang="en-US" dirty="0" err="1" smtClean="0"/>
              <a:t>Tujuan</a:t>
            </a:r>
            <a:r>
              <a:rPr lang="en-US" dirty="0" smtClean="0"/>
              <a:t> : Taman Safari Bogor + Home stay</a:t>
            </a:r>
          </a:p>
          <a:p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Pelaksana</a:t>
            </a:r>
            <a:r>
              <a:rPr lang="en-US" dirty="0" smtClean="0"/>
              <a:t> : Pa </a:t>
            </a:r>
            <a:r>
              <a:rPr lang="en-US" dirty="0" err="1" smtClean="0"/>
              <a:t>Rossy</a:t>
            </a:r>
            <a:endParaRPr lang="en-US" dirty="0" smtClean="0"/>
          </a:p>
          <a:p>
            <a:r>
              <a:rPr lang="en-US" dirty="0" err="1" smtClean="0"/>
              <a:t>Bendahara</a:t>
            </a:r>
            <a:r>
              <a:rPr lang="en-US" dirty="0" smtClean="0"/>
              <a:t>         : Bu </a:t>
            </a:r>
            <a:r>
              <a:rPr lang="en-US" dirty="0" err="1" smtClean="0"/>
              <a:t>Neng</a:t>
            </a:r>
            <a:endParaRPr lang="en-US" dirty="0" smtClean="0"/>
          </a:p>
          <a:p>
            <a:r>
              <a:rPr lang="en-US" dirty="0" err="1" smtClean="0"/>
              <a:t>Sarpras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Dokumentasi</a:t>
            </a:r>
            <a:r>
              <a:rPr lang="en-US" dirty="0" smtClean="0"/>
              <a:t> : </a:t>
            </a:r>
            <a:r>
              <a:rPr lang="en-US" dirty="0" err="1" smtClean="0"/>
              <a:t>P.Rosy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Bu </a:t>
            </a:r>
            <a:r>
              <a:rPr lang="en-US" dirty="0" err="1" smtClean="0"/>
              <a:t>Febri</a:t>
            </a:r>
            <a:endParaRPr lang="en-US" dirty="0" smtClean="0"/>
          </a:p>
          <a:p>
            <a:r>
              <a:rPr lang="en-US" dirty="0" err="1" smtClean="0"/>
              <a:t>Akomodasi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Transportasi</a:t>
            </a:r>
            <a:r>
              <a:rPr lang="en-US" dirty="0" smtClean="0"/>
              <a:t> : P. Rudi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57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Jalan-jalan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Febri</a:t>
            </a:r>
            <a:r>
              <a:rPr lang="en-US" dirty="0" smtClean="0"/>
              <a:t>, </a:t>
            </a:r>
            <a:r>
              <a:rPr lang="en-US" dirty="0" err="1" smtClean="0"/>
              <a:t>P.Rudi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B.Sulis</a:t>
            </a:r>
            <a:r>
              <a:rPr lang="en-US" dirty="0" smtClean="0"/>
              <a:t> : Taman Safari + </a:t>
            </a:r>
            <a:r>
              <a:rPr lang="en-US" dirty="0" err="1" smtClean="0"/>
              <a:t>Nginap</a:t>
            </a:r>
            <a:endParaRPr lang="en-US" dirty="0" smtClean="0"/>
          </a:p>
          <a:p>
            <a:r>
              <a:rPr lang="en-US" dirty="0" err="1" smtClean="0"/>
              <a:t>B.Winda</a:t>
            </a:r>
            <a:r>
              <a:rPr lang="en-US" dirty="0" smtClean="0"/>
              <a:t>, P. Rossi </a:t>
            </a:r>
            <a:r>
              <a:rPr lang="en-US" dirty="0" err="1" smtClean="0"/>
              <a:t>dan</a:t>
            </a:r>
            <a:r>
              <a:rPr lang="en-US" dirty="0" smtClean="0"/>
              <a:t> B. </a:t>
            </a:r>
            <a:r>
              <a:rPr lang="en-US" dirty="0" err="1" smtClean="0"/>
              <a:t>Neng</a:t>
            </a:r>
            <a:r>
              <a:rPr lang="en-US" dirty="0" smtClean="0"/>
              <a:t> ;  </a:t>
            </a:r>
            <a:r>
              <a:rPr lang="en-US" dirty="0" err="1" smtClean="0"/>
              <a:t>Pergi</a:t>
            </a:r>
            <a:r>
              <a:rPr lang="en-US" dirty="0" smtClean="0"/>
              <a:t> n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menginap</a:t>
            </a:r>
            <a:endParaRPr lang="en-US" dirty="0" smtClean="0"/>
          </a:p>
          <a:p>
            <a:r>
              <a:rPr lang="en-US" dirty="0" err="1" smtClean="0"/>
              <a:t>Tempat</a:t>
            </a:r>
            <a:r>
              <a:rPr lang="en-US" dirty="0" smtClean="0"/>
              <a:t> :  </a:t>
            </a:r>
            <a:r>
              <a:rPr lang="en-US" dirty="0" err="1" smtClean="0"/>
              <a:t>Ragunan</a:t>
            </a:r>
            <a:r>
              <a:rPr lang="en-US" dirty="0" smtClean="0"/>
              <a:t>, </a:t>
            </a:r>
            <a:r>
              <a:rPr lang="en-US" dirty="0" err="1" smtClean="0"/>
              <a:t>Kepulauan</a:t>
            </a:r>
            <a:r>
              <a:rPr lang="en-US" smtClean="0"/>
              <a:t> 1000,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8205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KONTRAK KERJA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semester </a:t>
            </a:r>
            <a:r>
              <a:rPr lang="en-US" dirty="0" err="1" smtClean="0"/>
              <a:t>depan</a:t>
            </a:r>
            <a:r>
              <a:rPr lang="en-US" dirty="0" smtClean="0"/>
              <a:t> (semester 1, 3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semester 5)</a:t>
            </a:r>
          </a:p>
          <a:p>
            <a:r>
              <a:rPr lang="en-US" dirty="0" smtClean="0"/>
              <a:t>Tim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Borang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endParaRPr lang="en-US" dirty="0" smtClean="0"/>
          </a:p>
          <a:p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(8 </a:t>
            </a:r>
            <a:r>
              <a:rPr lang="en-US" dirty="0" err="1" smtClean="0"/>
              <a:t>juta</a:t>
            </a:r>
            <a:r>
              <a:rPr lang="en-US" dirty="0" smtClean="0"/>
              <a:t>/ 2orang) </a:t>
            </a:r>
            <a:r>
              <a:rPr lang="mr-IN" dirty="0" smtClean="0"/>
              <a:t>–</a:t>
            </a:r>
            <a:r>
              <a:rPr lang="en-US" dirty="0" smtClean="0"/>
              <a:t> call for paper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(Bu </a:t>
            </a:r>
            <a:r>
              <a:rPr lang="en-US" dirty="0" err="1" smtClean="0"/>
              <a:t>Winda</a:t>
            </a:r>
            <a:r>
              <a:rPr lang="en-US" dirty="0" smtClean="0"/>
              <a:t> </a:t>
            </a:r>
            <a:r>
              <a:rPr lang="en-US" dirty="0" err="1" smtClean="0"/>
              <a:t>buat</a:t>
            </a:r>
            <a:r>
              <a:rPr lang="en-US" dirty="0" smtClean="0"/>
              <a:t> time line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mengingatkan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menggiatkan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Pengabdian</a:t>
            </a:r>
            <a:r>
              <a:rPr lang="en-US" dirty="0" smtClean="0"/>
              <a:t> (5juta/3 </a:t>
            </a:r>
            <a:r>
              <a:rPr lang="en-US" dirty="0" err="1" smtClean="0"/>
              <a:t>dosen</a:t>
            </a:r>
            <a:r>
              <a:rPr lang="en-US" dirty="0" smtClean="0"/>
              <a:t>) </a:t>
            </a:r>
            <a:r>
              <a:rPr lang="mr-IN" dirty="0" smtClean="0"/>
              <a:t>–</a:t>
            </a:r>
            <a:r>
              <a:rPr lang="en-US" dirty="0" smtClean="0"/>
              <a:t> Pa. Rosy </a:t>
            </a:r>
            <a:r>
              <a:rPr lang="en-US" dirty="0" err="1" smtClean="0"/>
              <a:t>buat</a:t>
            </a:r>
            <a:r>
              <a:rPr lang="en-US" dirty="0" smtClean="0"/>
              <a:t> time line </a:t>
            </a:r>
            <a:r>
              <a:rPr lang="en-US" dirty="0" err="1" smtClean="0"/>
              <a:t>kegiatan</a:t>
            </a:r>
            <a:r>
              <a:rPr lang="en-US" dirty="0" smtClean="0"/>
              <a:t> (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Membimbing</a:t>
            </a:r>
            <a:r>
              <a:rPr lang="en-US" dirty="0" smtClean="0"/>
              <a:t> BIMBEL (</a:t>
            </a:r>
            <a:r>
              <a:rPr lang="en-US" dirty="0" err="1" smtClean="0"/>
              <a:t>buat</a:t>
            </a:r>
            <a:r>
              <a:rPr lang="en-US" dirty="0" smtClean="0"/>
              <a:t> proposal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Yayasan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PIC : Bu </a:t>
            </a:r>
            <a:r>
              <a:rPr lang="en-US" dirty="0" err="1" smtClean="0"/>
              <a:t>Neng</a:t>
            </a:r>
            <a:r>
              <a:rPr lang="en-US" dirty="0" smtClean="0"/>
              <a:t>, back up : P. Rudi)</a:t>
            </a:r>
          </a:p>
          <a:p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Hibah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(Bag. </a:t>
            </a:r>
            <a:r>
              <a:rPr lang="en-US" dirty="0" err="1" smtClean="0"/>
              <a:t>Penelitian</a:t>
            </a:r>
            <a:r>
              <a:rPr lang="en-US" dirty="0" smtClean="0"/>
              <a:t>/ other search information)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94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610" y="147696"/>
            <a:ext cx="9603275" cy="612157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b="1" dirty="0" err="1" smtClean="0"/>
              <a:t>Jadwal</a:t>
            </a:r>
            <a:r>
              <a:rPr lang="en-US" b="1" dirty="0" smtClean="0"/>
              <a:t> </a:t>
            </a:r>
            <a:r>
              <a:rPr lang="en-US" b="1" dirty="0" err="1" smtClean="0"/>
              <a:t>perkuliahan</a:t>
            </a:r>
            <a:r>
              <a:rPr lang="en-US" b="1" dirty="0" smtClean="0"/>
              <a:t> semester 2 DAN 4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159930"/>
              </p:ext>
            </p:extLst>
          </p:nvPr>
        </p:nvGraphicFramePr>
        <p:xfrm>
          <a:off x="2417494" y="934300"/>
          <a:ext cx="7576511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1920"/>
                <a:gridCol w="4209826"/>
                <a:gridCol w="1070512"/>
                <a:gridCol w="1674253"/>
              </a:tblGrid>
              <a:tr h="3501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Mata </a:t>
                      </a:r>
                      <a:r>
                        <a:rPr lang="en-US" dirty="0" err="1" smtClean="0"/>
                        <a:t>Kuliah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Pengampu</a:t>
                      </a:r>
                      <a:endParaRPr lang="en-US" dirty="0"/>
                    </a:p>
                  </a:txBody>
                  <a:tcPr/>
                </a:tc>
              </a:tr>
              <a:tr h="3501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Psikologi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Pendidikan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Febrianti</a:t>
                      </a:r>
                      <a:r>
                        <a:rPr lang="en-US" dirty="0" smtClean="0"/>
                        <a:t> YS</a:t>
                      </a:r>
                      <a:endParaRPr lang="en-US" dirty="0"/>
                    </a:p>
                  </a:txBody>
                  <a:tcPr/>
                </a:tc>
              </a:tr>
              <a:tr h="3501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Pengantar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Pendidikan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B.Winda</a:t>
                      </a:r>
                      <a:endParaRPr lang="en-US" dirty="0"/>
                    </a:p>
                  </a:txBody>
                  <a:tcPr/>
                </a:tc>
              </a:tr>
              <a:tr h="3501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Profesi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Keguruan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B. </a:t>
                      </a:r>
                      <a:r>
                        <a:rPr lang="en-US" dirty="0" err="1" smtClean="0"/>
                        <a:t>Sulis</a:t>
                      </a:r>
                      <a:endParaRPr lang="en-US" dirty="0"/>
                    </a:p>
                  </a:txBody>
                  <a:tcPr/>
                </a:tc>
              </a:tr>
              <a:tr h="3501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Manajemen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B. </a:t>
                      </a:r>
                      <a:r>
                        <a:rPr lang="en-US" dirty="0" err="1" smtClean="0"/>
                        <a:t>Neng</a:t>
                      </a:r>
                      <a:endParaRPr lang="en-US" dirty="0"/>
                    </a:p>
                  </a:txBody>
                  <a:tcPr/>
                </a:tc>
              </a:tr>
              <a:tr h="3501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Evalusi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Pendidikan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P.Rosy</a:t>
                      </a:r>
                      <a:endParaRPr lang="en-US" dirty="0"/>
                    </a:p>
                  </a:txBody>
                  <a:tcPr/>
                </a:tc>
              </a:tr>
              <a:tr h="35016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501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Pengembangan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Potensi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Berbasis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Lingkungan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B. </a:t>
                      </a:r>
                      <a:r>
                        <a:rPr lang="en-US" dirty="0" err="1" smtClean="0"/>
                        <a:t>Neng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B.Sulis</a:t>
                      </a:r>
                      <a:endParaRPr lang="en-US" dirty="0"/>
                    </a:p>
                  </a:txBody>
                  <a:tcPr/>
                </a:tc>
              </a:tr>
              <a:tr h="3501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Pendidikan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Multikultural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Berwawasan</a:t>
                      </a:r>
                      <a:r>
                        <a:rPr lang="en-US" baseline="0" dirty="0" smtClean="0"/>
                        <a:t> Global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P.Rudi</a:t>
                      </a:r>
                      <a:endParaRPr lang="en-US" dirty="0"/>
                    </a:p>
                  </a:txBody>
                  <a:tcPr/>
                </a:tc>
              </a:tr>
              <a:tr h="3501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Media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Sumber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Belajar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P. Rossi</a:t>
                      </a:r>
                      <a:endParaRPr lang="en-US" dirty="0"/>
                    </a:p>
                  </a:txBody>
                  <a:tcPr/>
                </a:tc>
              </a:tr>
              <a:tr h="3501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Psikologi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Perkembangan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Peserta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Didik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B. </a:t>
                      </a:r>
                      <a:r>
                        <a:rPr lang="en-US" dirty="0" err="1" smtClean="0"/>
                        <a:t>Winda</a:t>
                      </a:r>
                      <a:endParaRPr lang="en-US" dirty="0"/>
                    </a:p>
                  </a:txBody>
                  <a:tcPr/>
                </a:tc>
              </a:tr>
              <a:tr h="3501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Pendidikan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Anak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Berkebutuhan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Khusus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Febrianti</a:t>
                      </a:r>
                      <a:r>
                        <a:rPr lang="en-US" dirty="0" smtClean="0"/>
                        <a:t> YS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16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4305" y="675732"/>
            <a:ext cx="9791678" cy="66367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smtClean="0"/>
              <a:t>TIM BORANG AKREDITASI PRODI DAN FAKULTAS</a:t>
            </a:r>
            <a:endParaRPr lang="en-US" b="1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9915937"/>
              </p:ext>
            </p:extLst>
          </p:nvPr>
        </p:nvGraphicFramePr>
        <p:xfrm>
          <a:off x="1867435" y="2240921"/>
          <a:ext cx="8081494" cy="2966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34"/>
                <a:gridCol w="2047741"/>
                <a:gridCol w="1114021"/>
                <a:gridCol w="1616299"/>
                <a:gridCol w="1616299"/>
              </a:tblGrid>
              <a:tr h="37086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STD</a:t>
                      </a:r>
                      <a:r>
                        <a:rPr lang="en-US" baseline="0" dirty="0" smtClean="0"/>
                        <a:t>. PRODI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STD.FAK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PIC</a:t>
                      </a:r>
                      <a:endParaRPr lang="en-US" dirty="0"/>
                    </a:p>
                  </a:txBody>
                  <a:tcPr/>
                </a:tc>
              </a:tr>
              <a:tr h="37086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P. Rossi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P.Rudi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6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P. Rudi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P.Rosi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6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B. </a:t>
                      </a:r>
                      <a:r>
                        <a:rPr lang="en-US" dirty="0" err="1" smtClean="0"/>
                        <a:t>Neng</a:t>
                      </a:r>
                      <a:r>
                        <a:rPr lang="en-US" baseline="0" dirty="0" smtClean="0"/>
                        <a:t> n B. </a:t>
                      </a:r>
                      <a:r>
                        <a:rPr lang="en-US" baseline="0" dirty="0" err="1" smtClean="0"/>
                        <a:t>Sulis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6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B. </a:t>
                      </a:r>
                      <a:r>
                        <a:rPr lang="en-US" dirty="0" err="1" smtClean="0"/>
                        <a:t>Winda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6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B.Febri</a:t>
                      </a:r>
                      <a:r>
                        <a:rPr lang="en-US" dirty="0" smtClean="0"/>
                        <a:t>, P. Rudi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Febri</a:t>
                      </a:r>
                      <a:r>
                        <a:rPr lang="en-US" dirty="0" smtClean="0"/>
                        <a:t>, Rudi</a:t>
                      </a:r>
                      <a:endParaRPr lang="en-US" dirty="0"/>
                    </a:p>
                  </a:txBody>
                  <a:tcPr/>
                </a:tc>
              </a:tr>
              <a:tr h="37086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B. </a:t>
                      </a:r>
                      <a:r>
                        <a:rPr lang="en-US" dirty="0" err="1" smtClean="0"/>
                        <a:t>Sulis</a:t>
                      </a:r>
                      <a:r>
                        <a:rPr lang="en-US" dirty="0" smtClean="0"/>
                        <a:t> n B. </a:t>
                      </a:r>
                      <a:r>
                        <a:rPr lang="en-US" dirty="0" err="1" smtClean="0"/>
                        <a:t>Neng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6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B.Winda</a:t>
                      </a:r>
                      <a:r>
                        <a:rPr lang="en-US" baseline="0" dirty="0" smtClean="0"/>
                        <a:t> n </a:t>
                      </a:r>
                      <a:r>
                        <a:rPr lang="en-US" baseline="0" dirty="0" err="1" smtClean="0"/>
                        <a:t>P.Rossi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84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BORANG PRODI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Mulai</a:t>
            </a:r>
            <a:r>
              <a:rPr lang="en-US" dirty="0" smtClean="0"/>
              <a:t> Upload 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Maret</a:t>
            </a:r>
            <a:r>
              <a:rPr lang="en-US" dirty="0" smtClean="0"/>
              <a:t> 2018</a:t>
            </a:r>
          </a:p>
          <a:p>
            <a:r>
              <a:rPr lang="en-US" dirty="0" err="1" smtClean="0"/>
              <a:t>Dijadwalkan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pa </a:t>
            </a:r>
            <a:r>
              <a:rPr lang="en-US" dirty="0" err="1" smtClean="0"/>
              <a:t>faisol</a:t>
            </a:r>
            <a:r>
              <a:rPr lang="en-US" dirty="0" smtClean="0"/>
              <a:t>,  </a:t>
            </a:r>
            <a:r>
              <a:rPr lang="en-US" dirty="0" err="1" smtClean="0"/>
              <a:t>utk</a:t>
            </a:r>
            <a:r>
              <a:rPr lang="en-US" dirty="0" smtClean="0"/>
              <a:t> Update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koreksi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r>
              <a:rPr lang="en-US" dirty="0" smtClean="0"/>
              <a:t> (</a:t>
            </a:r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menyusul</a:t>
            </a:r>
            <a:r>
              <a:rPr lang="en-US" dirty="0" smtClean="0"/>
              <a:t>)</a:t>
            </a:r>
          </a:p>
          <a:p>
            <a:r>
              <a:rPr lang="en-US" dirty="0" smtClean="0"/>
              <a:t>Target </a:t>
            </a:r>
            <a:r>
              <a:rPr lang="en-US" dirty="0" err="1" smtClean="0"/>
              <a:t>selesai</a:t>
            </a:r>
            <a:r>
              <a:rPr lang="en-US" dirty="0" smtClean="0"/>
              <a:t> upload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Juni</a:t>
            </a:r>
            <a:r>
              <a:rPr lang="en-US" dirty="0" smtClean="0"/>
              <a:t>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96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Proposal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Bimbel</a:t>
            </a:r>
            <a:r>
              <a:rPr lang="en-US" dirty="0" smtClean="0"/>
              <a:t> </a:t>
            </a:r>
            <a:r>
              <a:rPr lang="en-US" dirty="0" err="1" smtClean="0"/>
              <a:t>tersertifikasi</a:t>
            </a:r>
            <a:endParaRPr lang="en-US" dirty="0" smtClean="0"/>
          </a:p>
          <a:p>
            <a:r>
              <a:rPr lang="en-US" dirty="0" err="1" smtClean="0"/>
              <a:t>Menjalin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sekolah-sekolah</a:t>
            </a:r>
            <a:r>
              <a:rPr lang="en-US" dirty="0" smtClean="0"/>
              <a:t> (</a:t>
            </a:r>
            <a:r>
              <a:rPr lang="en-US" dirty="0" err="1" smtClean="0"/>
              <a:t>Pengabdian</a:t>
            </a:r>
            <a:r>
              <a:rPr lang="en-US" dirty="0" smtClean="0"/>
              <a:t> n All </a:t>
            </a:r>
            <a:r>
              <a:rPr lang="en-US" dirty="0" err="1" smtClean="0"/>
              <a:t>Dosen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kpd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(</a:t>
            </a:r>
            <a:r>
              <a:rPr lang="en-US" dirty="0" err="1" smtClean="0"/>
              <a:t>ketepatan</a:t>
            </a:r>
            <a:r>
              <a:rPr lang="en-US" dirty="0" smtClean="0"/>
              <a:t> </a:t>
            </a:r>
            <a:r>
              <a:rPr lang="en-US" dirty="0" err="1" smtClean="0"/>
              <a:t>jadwal</a:t>
            </a:r>
            <a:r>
              <a:rPr lang="en-US" dirty="0" smtClean="0"/>
              <a:t>, 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: SAP/RPS, Feed back </a:t>
            </a:r>
            <a:r>
              <a:rPr lang="en-US" dirty="0" err="1" smtClean="0"/>
              <a:t>tugas</a:t>
            </a:r>
            <a:r>
              <a:rPr lang="en-US" dirty="0" smtClean="0"/>
              <a:t>, </a:t>
            </a:r>
            <a:r>
              <a:rPr lang="en-US" dirty="0" err="1" smtClean="0"/>
              <a:t>materi</a:t>
            </a:r>
            <a:r>
              <a:rPr lang="en-US" dirty="0" smtClean="0"/>
              <a:t>, </a:t>
            </a:r>
            <a:r>
              <a:rPr lang="en-US" dirty="0" err="1" smtClean="0"/>
              <a:t>penilaian</a:t>
            </a:r>
            <a:r>
              <a:rPr lang="en-US" dirty="0" smtClean="0"/>
              <a:t>)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diserahkan</a:t>
            </a:r>
            <a:r>
              <a:rPr lang="en-US" dirty="0" smtClean="0"/>
              <a:t> </a:t>
            </a:r>
            <a:r>
              <a:rPr lang="en-US" dirty="0" err="1" smtClean="0"/>
              <a:t>sblm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smt</a:t>
            </a:r>
            <a:r>
              <a:rPr lang="en-US" dirty="0" smtClean="0"/>
              <a:t> </a:t>
            </a:r>
            <a:r>
              <a:rPr lang="en-US" dirty="0" err="1" smtClean="0"/>
              <a:t>genap</a:t>
            </a:r>
            <a:endParaRPr lang="en-US" dirty="0" smtClean="0"/>
          </a:p>
          <a:p>
            <a:r>
              <a:rPr lang="en-US" dirty="0" smtClean="0"/>
              <a:t>Target </a:t>
            </a:r>
            <a:r>
              <a:rPr lang="en-US" dirty="0" err="1" smtClean="0"/>
              <a:t>mahasiswa</a:t>
            </a:r>
            <a:r>
              <a:rPr lang="en-US" dirty="0" smtClean="0"/>
              <a:t> Sept 2018 (50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reguler</a:t>
            </a:r>
            <a:r>
              <a:rPr lang="en-US" dirty="0" smtClean="0"/>
              <a:t>, 20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Penggiat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kemahasiswaan</a:t>
            </a:r>
            <a:r>
              <a:rPr lang="en-US" dirty="0" smtClean="0"/>
              <a:t> (</a:t>
            </a:r>
            <a:r>
              <a:rPr lang="en-US" dirty="0" err="1" smtClean="0"/>
              <a:t>lomba</a:t>
            </a:r>
            <a:r>
              <a:rPr lang="en-US" dirty="0" smtClean="0"/>
              <a:t>, PKM, </a:t>
            </a:r>
            <a:r>
              <a:rPr lang="en-US" dirty="0" err="1" smtClean="0"/>
              <a:t>upacara</a:t>
            </a:r>
            <a:r>
              <a:rPr lang="en-US" dirty="0" smtClean="0"/>
              <a:t>, </a:t>
            </a:r>
            <a:r>
              <a:rPr lang="en-US" dirty="0" err="1" smtClean="0"/>
              <a:t>pramuka</a:t>
            </a:r>
            <a:r>
              <a:rPr lang="en-US" dirty="0" smtClean="0"/>
              <a:t>, </a:t>
            </a:r>
            <a:r>
              <a:rPr lang="en-US" dirty="0" err="1" smtClean="0"/>
              <a:t>pelatihan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-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bimbingan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Memenangkan</a:t>
            </a:r>
            <a:r>
              <a:rPr lang="en-US" dirty="0" smtClean="0"/>
              <a:t> </a:t>
            </a:r>
            <a:r>
              <a:rPr lang="en-US" dirty="0" err="1" smtClean="0"/>
              <a:t>kompetisi</a:t>
            </a:r>
            <a:r>
              <a:rPr lang="en-US" dirty="0" smtClean="0"/>
              <a:t> </a:t>
            </a:r>
            <a:r>
              <a:rPr lang="en-US" dirty="0" err="1" smtClean="0"/>
              <a:t>hibah-hibah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(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update)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1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70455" y="263606"/>
            <a:ext cx="12286444" cy="760121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/>
              <a:t>Keputusan</a:t>
            </a:r>
            <a:r>
              <a:rPr lang="en-US" b="1" dirty="0" smtClean="0"/>
              <a:t> (</a:t>
            </a:r>
            <a:r>
              <a:rPr lang="en-US" b="1" dirty="0" err="1" smtClean="0"/>
              <a:t>dikumpulkan</a:t>
            </a:r>
            <a:r>
              <a:rPr lang="en-US" b="1" dirty="0" smtClean="0"/>
              <a:t> </a:t>
            </a:r>
            <a:r>
              <a:rPr lang="en-US" b="1" dirty="0" err="1" smtClean="0"/>
              <a:t>kamis</a:t>
            </a:r>
            <a:r>
              <a:rPr lang="en-US" b="1" dirty="0" smtClean="0"/>
              <a:t>, 11 </a:t>
            </a:r>
            <a:r>
              <a:rPr lang="en-US" b="1" dirty="0" err="1" smtClean="0"/>
              <a:t>jANUARI</a:t>
            </a:r>
            <a:r>
              <a:rPr lang="en-US" b="1" dirty="0" smtClean="0"/>
              <a:t> 2018)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8687765"/>
              </p:ext>
            </p:extLst>
          </p:nvPr>
        </p:nvGraphicFramePr>
        <p:xfrm>
          <a:off x="296215" y="1023726"/>
          <a:ext cx="11578106" cy="4849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8140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246" y="134818"/>
            <a:ext cx="9603275" cy="702309"/>
          </a:xfrm>
        </p:spPr>
        <p:txBody>
          <a:bodyPr/>
          <a:lstStyle/>
          <a:p>
            <a:pPr algn="ctr"/>
            <a:r>
              <a:rPr lang="en-US" b="1" smtClean="0"/>
              <a:t>LANJUTAN KEPUTUSAN</a:t>
            </a:r>
            <a:endParaRPr lang="en-US" b="1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7782259"/>
              </p:ext>
            </p:extLst>
          </p:nvPr>
        </p:nvGraphicFramePr>
        <p:xfrm>
          <a:off x="399245" y="837127"/>
          <a:ext cx="11423561" cy="48939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7181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Hasil</a:t>
            </a:r>
            <a:r>
              <a:rPr lang="en-US" b="1" dirty="0" smtClean="0"/>
              <a:t> RAPAT </a:t>
            </a:r>
            <a:r>
              <a:rPr lang="en-US" b="1" dirty="0" err="1" smtClean="0"/>
              <a:t>rkat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senat</a:t>
            </a:r>
            <a:r>
              <a:rPr lang="en-US" b="1" dirty="0" smtClean="0"/>
              <a:t> </a:t>
            </a:r>
            <a:r>
              <a:rPr lang="en-US" b="1" dirty="0" err="1" smtClean="0"/>
              <a:t>prodi</a:t>
            </a:r>
            <a:r>
              <a:rPr lang="en-US" b="1" dirty="0" smtClean="0"/>
              <a:t> </a:t>
            </a:r>
            <a:r>
              <a:rPr lang="en-US" b="1" dirty="0" err="1" smtClean="0"/>
              <a:t>pgsd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</a:t>
            </a:r>
            <a:r>
              <a:rPr lang="en-US" dirty="0" err="1" smtClean="0"/>
              <a:t>juta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dan1 </a:t>
            </a:r>
            <a:r>
              <a:rPr lang="en-US" dirty="0" err="1" smtClean="0"/>
              <a:t>juta</a:t>
            </a:r>
            <a:r>
              <a:rPr lang="en-US" dirty="0" smtClean="0"/>
              <a:t>/orang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sertifikasi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 smtClean="0"/>
          </a:p>
          <a:p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kemahasiswaan</a:t>
            </a:r>
            <a:r>
              <a:rPr lang="en-US" dirty="0" smtClean="0"/>
              <a:t>, 100.000/</a:t>
            </a:r>
            <a:r>
              <a:rPr lang="en-US" dirty="0" err="1" smtClean="0"/>
              <a:t>mahasiswa</a:t>
            </a:r>
            <a:r>
              <a:rPr lang="en-US" dirty="0" smtClean="0"/>
              <a:t>   </a:t>
            </a:r>
          </a:p>
          <a:p>
            <a:r>
              <a:rPr lang="en-US" dirty="0" err="1" smtClean="0"/>
              <a:t>Promosi</a:t>
            </a:r>
            <a:r>
              <a:rPr lang="en-US" dirty="0" smtClean="0"/>
              <a:t> :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Humas</a:t>
            </a:r>
            <a:r>
              <a:rPr lang="en-US" dirty="0" smtClean="0"/>
              <a:t>, Dana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Humas</a:t>
            </a:r>
            <a:r>
              <a:rPr lang="en-US" dirty="0" smtClean="0"/>
              <a:t> (</a:t>
            </a:r>
            <a:r>
              <a:rPr lang="en-US" dirty="0" err="1" smtClean="0"/>
              <a:t>partisipasi</a:t>
            </a:r>
            <a:r>
              <a:rPr lang="en-US" dirty="0" smtClean="0"/>
              <a:t> : make video PGSD </a:t>
            </a:r>
            <a:r>
              <a:rPr lang="en-US" dirty="0" err="1" smtClean="0"/>
              <a:t>dan</a:t>
            </a:r>
            <a:r>
              <a:rPr lang="en-US" dirty="0" smtClean="0"/>
              <a:t> slide </a:t>
            </a:r>
            <a:r>
              <a:rPr lang="en-US" dirty="0" err="1" smtClean="0"/>
              <a:t>pemasaran</a:t>
            </a:r>
            <a:r>
              <a:rPr lang="en-US" dirty="0" smtClean="0"/>
              <a:t> PGSD ?); </a:t>
            </a:r>
            <a:r>
              <a:rPr lang="en-US" dirty="0" err="1" smtClean="0"/>
              <a:t>tgl</a:t>
            </a:r>
            <a:r>
              <a:rPr lang="en-US" dirty="0" smtClean="0"/>
              <a:t> 22 </a:t>
            </a:r>
            <a:r>
              <a:rPr lang="en-US" dirty="0" err="1" smtClean="0"/>
              <a:t>jan</a:t>
            </a:r>
            <a:r>
              <a:rPr lang="en-US" dirty="0" smtClean="0"/>
              <a:t> (</a:t>
            </a:r>
            <a:r>
              <a:rPr lang="en-US" dirty="0" err="1" smtClean="0"/>
              <a:t>pameran</a:t>
            </a:r>
            <a:r>
              <a:rPr lang="en-US" dirty="0" smtClean="0"/>
              <a:t> pend. JCC)</a:t>
            </a:r>
          </a:p>
          <a:p>
            <a:r>
              <a:rPr lang="en-US" dirty="0" smtClean="0"/>
              <a:t>PLT Univ. </a:t>
            </a:r>
            <a:r>
              <a:rPr lang="en-US" dirty="0" err="1" smtClean="0"/>
              <a:t>Trilogi</a:t>
            </a:r>
            <a:r>
              <a:rPr lang="en-US" dirty="0" smtClean="0"/>
              <a:t> : Dr. </a:t>
            </a:r>
            <a:r>
              <a:rPr lang="en-US" dirty="0" err="1" smtClean="0"/>
              <a:t>Aam</a:t>
            </a:r>
            <a:r>
              <a:rPr lang="en-US" dirty="0" smtClean="0"/>
              <a:t> </a:t>
            </a:r>
            <a:r>
              <a:rPr lang="en-US" dirty="0" err="1" smtClean="0"/>
              <a:t>Bastaman</a:t>
            </a:r>
            <a:endParaRPr lang="en-US" dirty="0" smtClean="0"/>
          </a:p>
          <a:p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Senat</a:t>
            </a:r>
            <a:r>
              <a:rPr lang="en-US" dirty="0" smtClean="0"/>
              <a:t> : Prof. </a:t>
            </a:r>
            <a:r>
              <a:rPr lang="en-US" dirty="0" err="1" smtClean="0"/>
              <a:t>Irawadi</a:t>
            </a:r>
            <a:endParaRPr lang="en-US" dirty="0" smtClean="0"/>
          </a:p>
          <a:p>
            <a:r>
              <a:rPr lang="en-US" dirty="0" err="1" smtClean="0"/>
              <a:t>Penyebutan</a:t>
            </a:r>
            <a:r>
              <a:rPr lang="en-US" dirty="0" smtClean="0"/>
              <a:t> </a:t>
            </a:r>
            <a:r>
              <a:rPr lang="en-US" dirty="0" err="1" smtClean="0"/>
              <a:t>Kaprodi</a:t>
            </a:r>
            <a:r>
              <a:rPr lang="en-US" dirty="0" smtClean="0"/>
              <a:t> : </a:t>
            </a:r>
            <a:r>
              <a:rPr lang="en-US" dirty="0" err="1" smtClean="0"/>
              <a:t>Ketua</a:t>
            </a:r>
            <a:r>
              <a:rPr lang="en-US" dirty="0" smtClean="0"/>
              <a:t> Prodi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95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224</TotalTime>
  <Words>721</Words>
  <Application>Microsoft Macintosh PowerPoint</Application>
  <PresentationFormat>Widescreen</PresentationFormat>
  <Paragraphs>133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Gill Sans MT</vt:lpstr>
      <vt:lpstr>Mangal</vt:lpstr>
      <vt:lpstr>Arial</vt:lpstr>
      <vt:lpstr>Gallery</vt:lpstr>
      <vt:lpstr>AGENDA RAPAT PRODI PGSD</vt:lpstr>
      <vt:lpstr>KONTRAK KERJA</vt:lpstr>
      <vt:lpstr>Jadwal perkuliahan semester 2 DAN 4</vt:lpstr>
      <vt:lpstr>TIM BORANG AKREDITASI PRODI DAN FAKULTAS</vt:lpstr>
      <vt:lpstr>BORANG PRODI</vt:lpstr>
      <vt:lpstr>PR</vt:lpstr>
      <vt:lpstr>Keputusan (dikumpulkan kamis, 11 jANUARI 2018)</vt:lpstr>
      <vt:lpstr>LANJUTAN KEPUTUSAN</vt:lpstr>
      <vt:lpstr>Hasil RAPAT rkat dan senat prodi pgsd</vt:lpstr>
      <vt:lpstr>AKADEMIK</vt:lpstr>
      <vt:lpstr>LAIN-LAIN</vt:lpstr>
      <vt:lpstr>Jalan-jalan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RAPAT PRODI</dc:title>
  <dc:creator>Microsoft Office User</dc:creator>
  <cp:lastModifiedBy>Microsoft Office User</cp:lastModifiedBy>
  <cp:revision>47</cp:revision>
  <dcterms:created xsi:type="dcterms:W3CDTF">2017-12-18T01:52:17Z</dcterms:created>
  <dcterms:modified xsi:type="dcterms:W3CDTF">2018-01-04T14:12:42Z</dcterms:modified>
</cp:coreProperties>
</file>