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884"/>
  </p:normalViewPr>
  <p:slideViewPr>
    <p:cSldViewPr snapToGrid="0" snapToObjects="1">
      <p:cViewPr>
        <p:scale>
          <a:sx n="75" d="100"/>
          <a:sy n="75" d="100"/>
        </p:scale>
        <p:origin x="46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41BF2-5E10-FB45-B29A-BB7C790B4BAC}" type="doc">
      <dgm:prSet loTypeId="urn:microsoft.com/office/officeart/2008/layout/VerticalCurvedList" loCatId="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3F0A50A-C131-F844-A0D0-3852783346A6}">
      <dgm:prSet phldrT="[Text]"/>
      <dgm:spPr/>
      <dgm:t>
        <a:bodyPr/>
        <a:lstStyle/>
        <a:p>
          <a:r>
            <a:rPr lang="en-US" b="1" dirty="0" err="1" smtClean="0"/>
            <a:t>Penyesuaian</a:t>
          </a:r>
          <a:r>
            <a:rPr lang="en-US" b="1" baseline="0" dirty="0" smtClean="0"/>
            <a:t> </a:t>
          </a:r>
          <a:r>
            <a:rPr lang="en-US" b="1" baseline="0" dirty="0" err="1" smtClean="0"/>
            <a:t>dan</a:t>
          </a:r>
          <a:r>
            <a:rPr lang="en-US" b="1" baseline="0" dirty="0" smtClean="0"/>
            <a:t> review </a:t>
          </a:r>
          <a:r>
            <a:rPr lang="en-US" b="1" baseline="0" dirty="0" err="1" smtClean="0"/>
            <a:t>struktur</a:t>
          </a:r>
          <a:r>
            <a:rPr lang="en-US" b="1" baseline="0" dirty="0" smtClean="0"/>
            <a:t> </a:t>
          </a:r>
          <a:r>
            <a:rPr lang="en-US" b="1" baseline="0" dirty="0" err="1" smtClean="0"/>
            <a:t>kurikulum</a:t>
          </a:r>
          <a:r>
            <a:rPr lang="en-US" b="1" baseline="0" dirty="0" smtClean="0"/>
            <a:t> Prodi PGSD </a:t>
          </a:r>
          <a:r>
            <a:rPr lang="en-US" b="1" baseline="0" dirty="0" err="1" smtClean="0"/>
            <a:t>berdasarkan</a:t>
          </a:r>
          <a:r>
            <a:rPr lang="en-US" b="1" baseline="0" dirty="0" smtClean="0"/>
            <a:t> : SKKNI, SNPT, HPGSDI, </a:t>
          </a:r>
          <a:r>
            <a:rPr lang="en-US" b="1" baseline="0" dirty="0" err="1" smtClean="0"/>
            <a:t>Visi</a:t>
          </a:r>
          <a:r>
            <a:rPr lang="en-US" b="1" baseline="0" dirty="0" smtClean="0"/>
            <a:t> </a:t>
          </a:r>
          <a:r>
            <a:rPr lang="en-US" b="1" baseline="0" dirty="0" err="1" smtClean="0"/>
            <a:t>Misi</a:t>
          </a:r>
          <a:r>
            <a:rPr lang="en-US" b="1" baseline="0" dirty="0" smtClean="0"/>
            <a:t> </a:t>
          </a:r>
          <a:r>
            <a:rPr lang="en-US" b="1" baseline="0" dirty="0" err="1" smtClean="0"/>
            <a:t>Universitas</a:t>
          </a:r>
          <a:r>
            <a:rPr lang="en-US" b="1" baseline="0" dirty="0" smtClean="0"/>
            <a:t>, </a:t>
          </a:r>
          <a:r>
            <a:rPr lang="en-US" b="1" baseline="0" dirty="0" err="1" smtClean="0"/>
            <a:t>Tantangan</a:t>
          </a:r>
          <a:r>
            <a:rPr lang="en-US" b="1" baseline="0" dirty="0" smtClean="0"/>
            <a:t> </a:t>
          </a:r>
          <a:r>
            <a:rPr lang="en-US" b="1" baseline="0" dirty="0" smtClean="0"/>
            <a:t>Masa </a:t>
          </a:r>
          <a:r>
            <a:rPr lang="en-US" b="1" baseline="0" dirty="0" err="1" smtClean="0"/>
            <a:t>Depan</a:t>
          </a:r>
          <a:r>
            <a:rPr lang="en-US" b="1" baseline="0" dirty="0" smtClean="0"/>
            <a:t> </a:t>
          </a:r>
          <a:endParaRPr lang="en-US" b="1" dirty="0"/>
        </a:p>
      </dgm:t>
    </dgm:pt>
    <dgm:pt modelId="{A4DB1BDA-92BD-894E-9257-648ED975CB3B}" type="parTrans" cxnId="{603C36B7-DA05-F44B-9532-CA6B18267426}">
      <dgm:prSet/>
      <dgm:spPr/>
      <dgm:t>
        <a:bodyPr/>
        <a:lstStyle/>
        <a:p>
          <a:endParaRPr lang="en-US" b="1"/>
        </a:p>
      </dgm:t>
    </dgm:pt>
    <dgm:pt modelId="{2CD85252-1D7F-7B46-8CDA-3D8515C3BABB}" type="sibTrans" cxnId="{603C36B7-DA05-F44B-9532-CA6B18267426}">
      <dgm:prSet/>
      <dgm:spPr/>
      <dgm:t>
        <a:bodyPr/>
        <a:lstStyle/>
        <a:p>
          <a:endParaRPr lang="en-US" b="1"/>
        </a:p>
      </dgm:t>
    </dgm:pt>
    <dgm:pt modelId="{966B6BBD-7A70-4248-A96C-4CB8022AC39B}">
      <dgm:prSet phldrT="[Text]"/>
      <dgm:spPr/>
      <dgm:t>
        <a:bodyPr/>
        <a:lstStyle/>
        <a:p>
          <a:r>
            <a:rPr lang="en-US" b="1" dirty="0" err="1" smtClean="0"/>
            <a:t>Penyusunan</a:t>
          </a:r>
          <a:r>
            <a:rPr lang="en-US" b="1" dirty="0" smtClean="0"/>
            <a:t> RPS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Silabus</a:t>
          </a:r>
          <a:r>
            <a:rPr lang="en-US" b="1" dirty="0" smtClean="0"/>
            <a:t> (</a:t>
          </a:r>
          <a:r>
            <a:rPr lang="en-US" b="1" dirty="0" err="1" smtClean="0"/>
            <a:t>pembelajaran</a:t>
          </a:r>
          <a:r>
            <a:rPr lang="en-US" b="1" baseline="0" dirty="0" smtClean="0"/>
            <a:t> student </a:t>
          </a:r>
          <a:r>
            <a:rPr lang="en-US" b="1" baseline="0" dirty="0" err="1" smtClean="0"/>
            <a:t>centerred</a:t>
          </a:r>
          <a:r>
            <a:rPr lang="en-US" b="1" baseline="0" dirty="0" smtClean="0"/>
            <a:t>, </a:t>
          </a:r>
          <a:r>
            <a:rPr lang="en-US" b="1" baseline="0" dirty="0" err="1" smtClean="0"/>
            <a:t>penetapan</a:t>
          </a:r>
          <a:r>
            <a:rPr lang="en-US" b="1" baseline="0" dirty="0" smtClean="0"/>
            <a:t> </a:t>
          </a:r>
          <a:r>
            <a:rPr lang="en-US" b="1" baseline="0" dirty="0" err="1" smtClean="0"/>
            <a:t>bobot</a:t>
          </a:r>
          <a:r>
            <a:rPr lang="en-US" b="1" baseline="0" dirty="0" smtClean="0"/>
            <a:t> </a:t>
          </a:r>
          <a:r>
            <a:rPr lang="en-US" b="1" baseline="0" dirty="0" err="1" smtClean="0"/>
            <a:t>penilaian</a:t>
          </a:r>
          <a:r>
            <a:rPr lang="en-US" b="1" baseline="0" dirty="0" smtClean="0"/>
            <a:t>, </a:t>
          </a:r>
          <a:r>
            <a:rPr lang="en-US" b="1" baseline="0" dirty="0" err="1" smtClean="0"/>
            <a:t>penentuan</a:t>
          </a:r>
          <a:r>
            <a:rPr lang="en-US" b="1" baseline="0" dirty="0" smtClean="0"/>
            <a:t> CPL)</a:t>
          </a:r>
          <a:endParaRPr lang="en-US" b="1" dirty="0"/>
        </a:p>
      </dgm:t>
    </dgm:pt>
    <dgm:pt modelId="{E60B083B-3926-6242-91AA-D53270F75F84}" type="parTrans" cxnId="{6DB20321-D247-EA4E-BAC9-41C26E9F952A}">
      <dgm:prSet/>
      <dgm:spPr/>
      <dgm:t>
        <a:bodyPr/>
        <a:lstStyle/>
        <a:p>
          <a:endParaRPr lang="en-US" b="1"/>
        </a:p>
      </dgm:t>
    </dgm:pt>
    <dgm:pt modelId="{D61CE9D8-EBE2-0645-AFD0-5A9BADEFF871}" type="sibTrans" cxnId="{6DB20321-D247-EA4E-BAC9-41C26E9F952A}">
      <dgm:prSet/>
      <dgm:spPr/>
      <dgm:t>
        <a:bodyPr/>
        <a:lstStyle/>
        <a:p>
          <a:endParaRPr lang="en-US" b="1"/>
        </a:p>
      </dgm:t>
    </dgm:pt>
    <dgm:pt modelId="{3B466229-4E25-704A-9B66-A8AC3B646DC4}">
      <dgm:prSet/>
      <dgm:spPr/>
      <dgm:t>
        <a:bodyPr/>
        <a:lstStyle/>
        <a:p>
          <a:r>
            <a:rPr lang="en-US" b="1" dirty="0" err="1" smtClean="0"/>
            <a:t>Penentuan</a:t>
          </a:r>
          <a:r>
            <a:rPr lang="en-US" b="1" dirty="0" smtClean="0"/>
            <a:t> SKS </a:t>
          </a:r>
          <a:r>
            <a:rPr lang="en-US" b="1" dirty="0" err="1" smtClean="0"/>
            <a:t>dan</a:t>
          </a:r>
          <a:r>
            <a:rPr lang="en-US" b="1" dirty="0" smtClean="0"/>
            <a:t> CPL</a:t>
          </a:r>
          <a:endParaRPr lang="en-US" b="1" dirty="0"/>
        </a:p>
      </dgm:t>
    </dgm:pt>
    <dgm:pt modelId="{7A1D686A-0BBE-CE41-9B89-8D83C8132907}" type="parTrans" cxnId="{57B9235A-30C3-7B41-A5DD-C491E80E707D}">
      <dgm:prSet/>
      <dgm:spPr/>
      <dgm:t>
        <a:bodyPr/>
        <a:lstStyle/>
        <a:p>
          <a:endParaRPr lang="en-US" b="1"/>
        </a:p>
      </dgm:t>
    </dgm:pt>
    <dgm:pt modelId="{48CD1588-A2DB-034F-AC8E-2F1231AB6486}" type="sibTrans" cxnId="{57B9235A-30C3-7B41-A5DD-C491E80E707D}">
      <dgm:prSet/>
      <dgm:spPr/>
      <dgm:t>
        <a:bodyPr/>
        <a:lstStyle/>
        <a:p>
          <a:endParaRPr lang="en-US" b="1"/>
        </a:p>
      </dgm:t>
    </dgm:pt>
    <dgm:pt modelId="{006C9846-6473-9C43-90DF-A2C0EB67DC35}" type="pres">
      <dgm:prSet presAssocID="{16541BF2-5E10-FB45-B29A-BB7C790B4B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AEBB34-E9A1-C346-A13F-C2A5B514D728}" type="pres">
      <dgm:prSet presAssocID="{16541BF2-5E10-FB45-B29A-BB7C790B4BAC}" presName="Name1" presStyleCnt="0"/>
      <dgm:spPr/>
    </dgm:pt>
    <dgm:pt modelId="{7A68F14B-7F3D-C346-8356-099A80B2102B}" type="pres">
      <dgm:prSet presAssocID="{16541BF2-5E10-FB45-B29A-BB7C790B4BAC}" presName="cycle" presStyleCnt="0"/>
      <dgm:spPr/>
    </dgm:pt>
    <dgm:pt modelId="{D7FC3303-2B28-2947-8E28-CA39187C6914}" type="pres">
      <dgm:prSet presAssocID="{16541BF2-5E10-FB45-B29A-BB7C790B4BAC}" presName="srcNode" presStyleLbl="node1" presStyleIdx="0" presStyleCnt="3"/>
      <dgm:spPr/>
    </dgm:pt>
    <dgm:pt modelId="{C7BB916D-B74E-F744-9E52-6EEC88F2CF92}" type="pres">
      <dgm:prSet presAssocID="{16541BF2-5E10-FB45-B29A-BB7C790B4BAC}" presName="conn" presStyleLbl="parChTrans1D2" presStyleIdx="0" presStyleCnt="1"/>
      <dgm:spPr/>
      <dgm:t>
        <a:bodyPr/>
        <a:lstStyle/>
        <a:p>
          <a:endParaRPr lang="en-US"/>
        </a:p>
      </dgm:t>
    </dgm:pt>
    <dgm:pt modelId="{157E8F3D-C8BF-034F-9DC2-4A7570FA31CC}" type="pres">
      <dgm:prSet presAssocID="{16541BF2-5E10-FB45-B29A-BB7C790B4BAC}" presName="extraNode" presStyleLbl="node1" presStyleIdx="0" presStyleCnt="3"/>
      <dgm:spPr/>
    </dgm:pt>
    <dgm:pt modelId="{1611E5E6-445A-2741-B6A3-A08B658A97F7}" type="pres">
      <dgm:prSet presAssocID="{16541BF2-5E10-FB45-B29A-BB7C790B4BAC}" presName="dstNode" presStyleLbl="node1" presStyleIdx="0" presStyleCnt="3"/>
      <dgm:spPr/>
    </dgm:pt>
    <dgm:pt modelId="{C3EE0B0D-839F-C640-9202-7090227A275C}" type="pres">
      <dgm:prSet presAssocID="{83F0A50A-C131-F844-A0D0-3852783346A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97765-F394-E34E-864A-79477D9534D9}" type="pres">
      <dgm:prSet presAssocID="{83F0A50A-C131-F844-A0D0-3852783346A6}" presName="accent_1" presStyleCnt="0"/>
      <dgm:spPr/>
    </dgm:pt>
    <dgm:pt modelId="{3571D3D6-7D87-2C41-B66D-75636F852657}" type="pres">
      <dgm:prSet presAssocID="{83F0A50A-C131-F844-A0D0-3852783346A6}" presName="accentRepeatNode" presStyleLbl="solidFgAcc1" presStyleIdx="0" presStyleCnt="3"/>
      <dgm:spPr/>
    </dgm:pt>
    <dgm:pt modelId="{A4252FCC-BEF9-E541-B8C2-655D53B442FE}" type="pres">
      <dgm:prSet presAssocID="{966B6BBD-7A70-4248-A96C-4CB8022AC39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11784-757D-9040-8EC0-0D3F8E4390C4}" type="pres">
      <dgm:prSet presAssocID="{966B6BBD-7A70-4248-A96C-4CB8022AC39B}" presName="accent_2" presStyleCnt="0"/>
      <dgm:spPr/>
    </dgm:pt>
    <dgm:pt modelId="{CA356F4B-DF17-5E4C-AD4F-EF023920D4EE}" type="pres">
      <dgm:prSet presAssocID="{966B6BBD-7A70-4248-A96C-4CB8022AC39B}" presName="accentRepeatNode" presStyleLbl="solidFgAcc1" presStyleIdx="1" presStyleCnt="3"/>
      <dgm:spPr/>
    </dgm:pt>
    <dgm:pt modelId="{A0661DF0-2133-C945-B5EF-245D8C47C1E8}" type="pres">
      <dgm:prSet presAssocID="{3B466229-4E25-704A-9B66-A8AC3B646DC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7354-A09E-774D-A99A-0E379E7737DC}" type="pres">
      <dgm:prSet presAssocID="{3B466229-4E25-704A-9B66-A8AC3B646DC4}" presName="accent_3" presStyleCnt="0"/>
      <dgm:spPr/>
    </dgm:pt>
    <dgm:pt modelId="{466FD81E-F5A9-E342-BDD6-0717576093C8}" type="pres">
      <dgm:prSet presAssocID="{3B466229-4E25-704A-9B66-A8AC3B646DC4}" presName="accentRepeatNode" presStyleLbl="solidFgAcc1" presStyleIdx="2" presStyleCnt="3"/>
      <dgm:spPr/>
    </dgm:pt>
  </dgm:ptLst>
  <dgm:cxnLst>
    <dgm:cxn modelId="{52CB9233-3077-D446-80BF-651F7759083A}" type="presOf" srcId="{966B6BBD-7A70-4248-A96C-4CB8022AC39B}" destId="{A4252FCC-BEF9-E541-B8C2-655D53B442FE}" srcOrd="0" destOrd="0" presId="urn:microsoft.com/office/officeart/2008/layout/VerticalCurvedList"/>
    <dgm:cxn modelId="{1DD6CAB2-7444-7E41-A97D-D80D94E424A5}" type="presOf" srcId="{2CD85252-1D7F-7B46-8CDA-3D8515C3BABB}" destId="{C7BB916D-B74E-F744-9E52-6EEC88F2CF92}" srcOrd="0" destOrd="0" presId="urn:microsoft.com/office/officeart/2008/layout/VerticalCurvedList"/>
    <dgm:cxn modelId="{603C36B7-DA05-F44B-9532-CA6B18267426}" srcId="{16541BF2-5E10-FB45-B29A-BB7C790B4BAC}" destId="{83F0A50A-C131-F844-A0D0-3852783346A6}" srcOrd="0" destOrd="0" parTransId="{A4DB1BDA-92BD-894E-9257-648ED975CB3B}" sibTransId="{2CD85252-1D7F-7B46-8CDA-3D8515C3BABB}"/>
    <dgm:cxn modelId="{57B9235A-30C3-7B41-A5DD-C491E80E707D}" srcId="{16541BF2-5E10-FB45-B29A-BB7C790B4BAC}" destId="{3B466229-4E25-704A-9B66-A8AC3B646DC4}" srcOrd="2" destOrd="0" parTransId="{7A1D686A-0BBE-CE41-9B89-8D83C8132907}" sibTransId="{48CD1588-A2DB-034F-AC8E-2F1231AB6486}"/>
    <dgm:cxn modelId="{4C63317C-7673-BB41-B5ED-CAC63AADB1F9}" type="presOf" srcId="{83F0A50A-C131-F844-A0D0-3852783346A6}" destId="{C3EE0B0D-839F-C640-9202-7090227A275C}" srcOrd="0" destOrd="0" presId="urn:microsoft.com/office/officeart/2008/layout/VerticalCurvedList"/>
    <dgm:cxn modelId="{D2152474-E200-3549-8B0F-44077DB39787}" type="presOf" srcId="{16541BF2-5E10-FB45-B29A-BB7C790B4BAC}" destId="{006C9846-6473-9C43-90DF-A2C0EB67DC35}" srcOrd="0" destOrd="0" presId="urn:microsoft.com/office/officeart/2008/layout/VerticalCurvedList"/>
    <dgm:cxn modelId="{6DB20321-D247-EA4E-BAC9-41C26E9F952A}" srcId="{16541BF2-5E10-FB45-B29A-BB7C790B4BAC}" destId="{966B6BBD-7A70-4248-A96C-4CB8022AC39B}" srcOrd="1" destOrd="0" parTransId="{E60B083B-3926-6242-91AA-D53270F75F84}" sibTransId="{D61CE9D8-EBE2-0645-AFD0-5A9BADEFF871}"/>
    <dgm:cxn modelId="{A2396C4E-AD31-FA4C-B08D-DCF03CB3D9E3}" type="presOf" srcId="{3B466229-4E25-704A-9B66-A8AC3B646DC4}" destId="{A0661DF0-2133-C945-B5EF-245D8C47C1E8}" srcOrd="0" destOrd="0" presId="urn:microsoft.com/office/officeart/2008/layout/VerticalCurvedList"/>
    <dgm:cxn modelId="{D902DD98-C64C-D643-85F0-EBBB90884804}" type="presParOf" srcId="{006C9846-6473-9C43-90DF-A2C0EB67DC35}" destId="{E6AEBB34-E9A1-C346-A13F-C2A5B514D728}" srcOrd="0" destOrd="0" presId="urn:microsoft.com/office/officeart/2008/layout/VerticalCurvedList"/>
    <dgm:cxn modelId="{DA9042B2-BD62-3349-973A-BA8C9851C7AD}" type="presParOf" srcId="{E6AEBB34-E9A1-C346-A13F-C2A5B514D728}" destId="{7A68F14B-7F3D-C346-8356-099A80B2102B}" srcOrd="0" destOrd="0" presId="urn:microsoft.com/office/officeart/2008/layout/VerticalCurvedList"/>
    <dgm:cxn modelId="{427B8966-C86D-5A48-B25A-FA9B520A5EFB}" type="presParOf" srcId="{7A68F14B-7F3D-C346-8356-099A80B2102B}" destId="{D7FC3303-2B28-2947-8E28-CA39187C6914}" srcOrd="0" destOrd="0" presId="urn:microsoft.com/office/officeart/2008/layout/VerticalCurvedList"/>
    <dgm:cxn modelId="{82E83818-4DC1-8641-8476-EB1BD58B0178}" type="presParOf" srcId="{7A68F14B-7F3D-C346-8356-099A80B2102B}" destId="{C7BB916D-B74E-F744-9E52-6EEC88F2CF92}" srcOrd="1" destOrd="0" presId="urn:microsoft.com/office/officeart/2008/layout/VerticalCurvedList"/>
    <dgm:cxn modelId="{0FB08E95-E246-3741-9116-6C34A26BBB64}" type="presParOf" srcId="{7A68F14B-7F3D-C346-8356-099A80B2102B}" destId="{157E8F3D-C8BF-034F-9DC2-4A7570FA31CC}" srcOrd="2" destOrd="0" presId="urn:microsoft.com/office/officeart/2008/layout/VerticalCurvedList"/>
    <dgm:cxn modelId="{5E2DBB24-AD19-4B48-84BB-5A601370604B}" type="presParOf" srcId="{7A68F14B-7F3D-C346-8356-099A80B2102B}" destId="{1611E5E6-445A-2741-B6A3-A08B658A97F7}" srcOrd="3" destOrd="0" presId="urn:microsoft.com/office/officeart/2008/layout/VerticalCurvedList"/>
    <dgm:cxn modelId="{7B536B08-5AAF-C145-9666-AF1A38D1149E}" type="presParOf" srcId="{E6AEBB34-E9A1-C346-A13F-C2A5B514D728}" destId="{C3EE0B0D-839F-C640-9202-7090227A275C}" srcOrd="1" destOrd="0" presId="urn:microsoft.com/office/officeart/2008/layout/VerticalCurvedList"/>
    <dgm:cxn modelId="{6A277841-9E21-3948-A557-DE571EC5B6C1}" type="presParOf" srcId="{E6AEBB34-E9A1-C346-A13F-C2A5B514D728}" destId="{29097765-F394-E34E-864A-79477D9534D9}" srcOrd="2" destOrd="0" presId="urn:microsoft.com/office/officeart/2008/layout/VerticalCurvedList"/>
    <dgm:cxn modelId="{B540BE57-E499-F245-9B97-B58B8BC2964F}" type="presParOf" srcId="{29097765-F394-E34E-864A-79477D9534D9}" destId="{3571D3D6-7D87-2C41-B66D-75636F852657}" srcOrd="0" destOrd="0" presId="urn:microsoft.com/office/officeart/2008/layout/VerticalCurvedList"/>
    <dgm:cxn modelId="{84870FF3-58D5-BA42-8228-7DBDC7E7B192}" type="presParOf" srcId="{E6AEBB34-E9A1-C346-A13F-C2A5B514D728}" destId="{A4252FCC-BEF9-E541-B8C2-655D53B442FE}" srcOrd="3" destOrd="0" presId="urn:microsoft.com/office/officeart/2008/layout/VerticalCurvedList"/>
    <dgm:cxn modelId="{F1090E87-2BB5-6848-ABC7-A0A7DDF724AC}" type="presParOf" srcId="{E6AEBB34-E9A1-C346-A13F-C2A5B514D728}" destId="{3FB11784-757D-9040-8EC0-0D3F8E4390C4}" srcOrd="4" destOrd="0" presId="urn:microsoft.com/office/officeart/2008/layout/VerticalCurvedList"/>
    <dgm:cxn modelId="{DB245724-6058-764C-B52F-FA75D8775D01}" type="presParOf" srcId="{3FB11784-757D-9040-8EC0-0D3F8E4390C4}" destId="{CA356F4B-DF17-5E4C-AD4F-EF023920D4EE}" srcOrd="0" destOrd="0" presId="urn:microsoft.com/office/officeart/2008/layout/VerticalCurvedList"/>
    <dgm:cxn modelId="{B52207FE-EE68-094D-B3D3-F4CB2F8A2FC5}" type="presParOf" srcId="{E6AEBB34-E9A1-C346-A13F-C2A5B514D728}" destId="{A0661DF0-2133-C945-B5EF-245D8C47C1E8}" srcOrd="5" destOrd="0" presId="urn:microsoft.com/office/officeart/2008/layout/VerticalCurvedList"/>
    <dgm:cxn modelId="{F9433641-5D7A-8B46-89E2-9292EDAFBCE0}" type="presParOf" srcId="{E6AEBB34-E9A1-C346-A13F-C2A5B514D728}" destId="{44937354-A09E-774D-A99A-0E379E7737DC}" srcOrd="6" destOrd="0" presId="urn:microsoft.com/office/officeart/2008/layout/VerticalCurvedList"/>
    <dgm:cxn modelId="{BD32A8C0-6A82-384C-9EAC-11A62AADA40B}" type="presParOf" srcId="{44937354-A09E-774D-A99A-0E379E7737DC}" destId="{466FD81E-F5A9-E342-BDD6-0717576093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A72E6-2529-4F47-B049-D2969FE84E31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02B54D-8CB2-A947-9781-72D270FB50E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Smart and</a:t>
          </a:r>
          <a:r>
            <a:rPr lang="en-US" b="1" baseline="0" dirty="0" smtClean="0">
              <a:solidFill>
                <a:schemeClr val="tx1"/>
              </a:solidFill>
            </a:rPr>
            <a:t> Fun Quiz</a:t>
          </a:r>
          <a:endParaRPr lang="en-US" b="1" dirty="0">
            <a:solidFill>
              <a:schemeClr val="tx1"/>
            </a:solidFill>
          </a:endParaRPr>
        </a:p>
      </dgm:t>
    </dgm:pt>
    <dgm:pt modelId="{F5794A13-CE91-C946-AB0A-69D9F99AAD57}" type="parTrans" cxnId="{9F18271B-4A0A-BA48-AE4C-99C4FF567BD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C23BDDF-B349-E443-98D9-8B5240006EEC}" type="sibTrans" cxnId="{9F18271B-4A0A-BA48-AE4C-99C4FF567BD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929CE6-130C-094D-B2EF-77DAC42AF0C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Peserta</a:t>
          </a:r>
          <a:r>
            <a:rPr lang="en-US" b="1" dirty="0" smtClean="0">
              <a:solidFill>
                <a:schemeClr val="tx1"/>
              </a:solidFill>
            </a:rPr>
            <a:t> :</a:t>
          </a:r>
        </a:p>
        <a:p>
          <a:r>
            <a:rPr lang="en-US" b="1" dirty="0" err="1" smtClean="0">
              <a:solidFill>
                <a:schemeClr val="tx1"/>
              </a:solidFill>
            </a:rPr>
            <a:t>Panitia</a:t>
          </a:r>
          <a:r>
            <a:rPr lang="en-US" b="1" dirty="0" smtClean="0">
              <a:solidFill>
                <a:schemeClr val="tx1"/>
              </a:solidFill>
            </a:rPr>
            <a:t> :</a:t>
          </a:r>
        </a:p>
        <a:p>
          <a:r>
            <a:rPr lang="en-US" b="1" dirty="0" smtClean="0">
              <a:solidFill>
                <a:schemeClr val="tx1"/>
              </a:solidFill>
            </a:rPr>
            <a:t>Dana</a:t>
          </a:r>
          <a:r>
            <a:rPr lang="en-US" b="1" baseline="0" dirty="0" smtClean="0">
              <a:solidFill>
                <a:schemeClr val="tx1"/>
              </a:solidFill>
            </a:rPr>
            <a:t> :</a:t>
          </a:r>
        </a:p>
        <a:p>
          <a:r>
            <a:rPr lang="en-US" b="1" baseline="0" dirty="0" smtClean="0">
              <a:solidFill>
                <a:schemeClr val="tx1"/>
              </a:solidFill>
            </a:rPr>
            <a:t>Progress: </a:t>
          </a:r>
          <a:r>
            <a:rPr lang="en-US" b="1" baseline="0" dirty="0" err="1" smtClean="0">
              <a:solidFill>
                <a:schemeClr val="tx1"/>
              </a:solidFill>
            </a:rPr>
            <a:t>penyebaran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surat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undangan</a:t>
          </a:r>
          <a:r>
            <a:rPr lang="en-US" b="1" baseline="0" dirty="0" smtClean="0">
              <a:solidFill>
                <a:schemeClr val="tx1"/>
              </a:solidFill>
            </a:rPr>
            <a:t>, </a:t>
          </a:r>
          <a:r>
            <a:rPr lang="en-US" b="1" baseline="0" dirty="0" err="1" smtClean="0">
              <a:solidFill>
                <a:schemeClr val="tx1"/>
              </a:solidFill>
            </a:rPr>
            <a:t>kolaborasi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dgn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B.Inggris</a:t>
          </a:r>
          <a:r>
            <a:rPr lang="en-US" b="1" baseline="0" dirty="0" smtClean="0">
              <a:solidFill>
                <a:schemeClr val="tx1"/>
              </a:solidFill>
            </a:rPr>
            <a:t>; budget 1,5JT; </a:t>
          </a:r>
          <a:endParaRPr lang="en-US" b="1" dirty="0">
            <a:solidFill>
              <a:schemeClr val="tx1"/>
            </a:solidFill>
          </a:endParaRPr>
        </a:p>
      </dgm:t>
    </dgm:pt>
    <dgm:pt modelId="{50FDAD99-A6AA-7949-8601-C749682ED578}" type="parTrans" cxnId="{C49937C9-91D6-A245-832D-51FCEC6FF1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3C8425A-8E10-DA40-8E61-F25D0AE8C4DA}" type="sibTrans" cxnId="{C49937C9-91D6-A245-832D-51FCEC6FF1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196C78-0189-1249-9F9B-8747F38F39E2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Pameran</a:t>
          </a:r>
          <a:endParaRPr lang="en-US" b="1" dirty="0">
            <a:solidFill>
              <a:schemeClr val="tx1"/>
            </a:solidFill>
          </a:endParaRPr>
        </a:p>
      </dgm:t>
    </dgm:pt>
    <dgm:pt modelId="{46249541-9E92-FC4B-A640-6494CC1453C7}" type="parTrans" cxnId="{2800565B-BB57-C444-AEAD-41A39CA30F0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614179C-3814-BA4A-97E7-4502416BC5AD}" type="sibTrans" cxnId="{2800565B-BB57-C444-AEAD-41A39CA30F0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A23F42-FE6E-6349-BF58-A372DE3A6C8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Panitia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yg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bertugas</a:t>
          </a:r>
          <a:r>
            <a:rPr lang="en-US" b="1" baseline="0" dirty="0" smtClean="0">
              <a:solidFill>
                <a:schemeClr val="tx1"/>
              </a:solidFill>
            </a:rPr>
            <a:t> :</a:t>
          </a:r>
          <a:endParaRPr lang="en-US" b="1" dirty="0">
            <a:solidFill>
              <a:schemeClr val="tx1"/>
            </a:solidFill>
          </a:endParaRPr>
        </a:p>
      </dgm:t>
    </dgm:pt>
    <dgm:pt modelId="{DB813CA3-808D-0D45-AE9C-EBE896292DAE}" type="parTrans" cxnId="{F6893BAA-FFBA-D647-BE32-EE39469433A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441F39-05CD-3241-87CD-641C9332ED23}" type="sibTrans" cxnId="{F6893BAA-FFBA-D647-BE32-EE39469433A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CE41310-759F-6F46-A289-32BF70EBA2EF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Kegiatan</a:t>
          </a:r>
          <a:r>
            <a:rPr lang="en-US" b="1" dirty="0" smtClean="0">
              <a:solidFill>
                <a:schemeClr val="tx1"/>
              </a:solidFill>
            </a:rPr>
            <a:t> : </a:t>
          </a:r>
          <a:r>
            <a:rPr lang="en-US" b="1" dirty="0" err="1" smtClean="0">
              <a:solidFill>
                <a:schemeClr val="tx1"/>
              </a:solidFill>
            </a:rPr>
            <a:t>Promosi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jualan</a:t>
          </a:r>
          <a:r>
            <a:rPr lang="en-US" b="1" dirty="0" smtClean="0">
              <a:solidFill>
                <a:schemeClr val="tx1"/>
              </a:solidFill>
            </a:rPr>
            <a:t>, </a:t>
          </a:r>
          <a:r>
            <a:rPr lang="en-US" b="1" dirty="0" err="1" smtClean="0">
              <a:solidFill>
                <a:schemeClr val="tx1"/>
              </a:solidFill>
            </a:rPr>
            <a:t>pameran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karya</a:t>
          </a:r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err="1" smtClean="0">
              <a:solidFill>
                <a:schemeClr val="tx1"/>
              </a:solidFill>
            </a:rPr>
            <a:t>Kegiatan</a:t>
          </a:r>
          <a:r>
            <a:rPr lang="en-US" b="1" dirty="0" smtClean="0">
              <a:solidFill>
                <a:schemeClr val="tx1"/>
              </a:solidFill>
            </a:rPr>
            <a:t> : 26 </a:t>
          </a:r>
          <a:r>
            <a:rPr lang="mr-IN" b="1" dirty="0" smtClean="0">
              <a:solidFill>
                <a:schemeClr val="tx1"/>
              </a:solidFill>
            </a:rPr>
            <a:t>–</a:t>
          </a:r>
          <a:r>
            <a:rPr lang="en-US" b="1" dirty="0" smtClean="0">
              <a:solidFill>
                <a:schemeClr val="tx1"/>
              </a:solidFill>
            </a:rPr>
            <a:t> 29 </a:t>
          </a:r>
          <a:r>
            <a:rPr lang="en-US" b="1" dirty="0" err="1" smtClean="0">
              <a:solidFill>
                <a:schemeClr val="tx1"/>
              </a:solidFill>
            </a:rPr>
            <a:t>Maret</a:t>
          </a:r>
          <a:r>
            <a:rPr lang="en-US" b="1" dirty="0" smtClean="0">
              <a:solidFill>
                <a:schemeClr val="tx1"/>
              </a:solidFill>
            </a:rPr>
            <a:t> 2018</a:t>
          </a:r>
          <a:endParaRPr lang="en-US" b="1" dirty="0">
            <a:solidFill>
              <a:schemeClr val="tx1"/>
            </a:solidFill>
          </a:endParaRPr>
        </a:p>
      </dgm:t>
    </dgm:pt>
    <dgm:pt modelId="{D0BB3D78-AD34-014A-BC8C-7C74DC29F4F7}" type="parTrans" cxnId="{3EC6E22C-CBA7-5048-BAE2-8FBE91162D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0CE7F18-E2C7-704C-8EF5-8FF828EED32B}" type="sibTrans" cxnId="{3EC6E22C-CBA7-5048-BAE2-8FBE91162D3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C856C9F-A32C-1A45-A3FD-1F647DE752F9}" type="pres">
      <dgm:prSet presAssocID="{EDAA72E6-2529-4F47-B049-D2969FE84E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C7BCD-2635-694D-A4A5-942C70F66AE5}" type="pres">
      <dgm:prSet presAssocID="{1B02B54D-8CB2-A947-9781-72D270FB50EA}" presName="linNode" presStyleCnt="0"/>
      <dgm:spPr/>
    </dgm:pt>
    <dgm:pt modelId="{2B51FBC0-6478-AA44-9113-EB6E836EEF30}" type="pres">
      <dgm:prSet presAssocID="{1B02B54D-8CB2-A947-9781-72D270FB50E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3DEDC-689A-9442-95B2-1ED5A7B0F505}" type="pres">
      <dgm:prSet presAssocID="{1B02B54D-8CB2-A947-9781-72D270FB50E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56025-6879-C943-B19B-A5BB4B806158}" type="pres">
      <dgm:prSet presAssocID="{FC23BDDF-B349-E443-98D9-8B5240006EEC}" presName="sp" presStyleCnt="0"/>
      <dgm:spPr/>
    </dgm:pt>
    <dgm:pt modelId="{1C9F9428-1F7D-864A-B978-9DF093479D2D}" type="pres">
      <dgm:prSet presAssocID="{3A196C78-0189-1249-9F9B-8747F38F39E2}" presName="linNode" presStyleCnt="0"/>
      <dgm:spPr/>
    </dgm:pt>
    <dgm:pt modelId="{B0963D2E-9B90-8248-84B6-B5B0FD8EAEC2}" type="pres">
      <dgm:prSet presAssocID="{3A196C78-0189-1249-9F9B-8747F38F39E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4A4C9-53DD-5F47-8BC5-098F5D20259D}" type="pres">
      <dgm:prSet presAssocID="{3A196C78-0189-1249-9F9B-8747F38F39E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6E22C-CBA7-5048-BAE2-8FBE91162D3D}" srcId="{3A196C78-0189-1249-9F9B-8747F38F39E2}" destId="{3CE41310-759F-6F46-A289-32BF70EBA2EF}" srcOrd="1" destOrd="0" parTransId="{D0BB3D78-AD34-014A-BC8C-7C74DC29F4F7}" sibTransId="{50CE7F18-E2C7-704C-8EF5-8FF828EED32B}"/>
    <dgm:cxn modelId="{72D38B49-D0BD-734A-8B0A-66F1A5FA706D}" type="presOf" srcId="{1B02B54D-8CB2-A947-9781-72D270FB50EA}" destId="{2B51FBC0-6478-AA44-9113-EB6E836EEF30}" srcOrd="0" destOrd="0" presId="urn:microsoft.com/office/officeart/2005/8/layout/vList5"/>
    <dgm:cxn modelId="{E445579E-D0C8-2F4B-A7BC-F7246A4BC892}" type="presOf" srcId="{ABA23F42-FE6E-6349-BF58-A372DE3A6C85}" destId="{B9C4A4C9-53DD-5F47-8BC5-098F5D20259D}" srcOrd="0" destOrd="0" presId="urn:microsoft.com/office/officeart/2005/8/layout/vList5"/>
    <dgm:cxn modelId="{13B7F7AD-A9CB-EA46-84C7-3EBBF4011162}" type="presOf" srcId="{3A196C78-0189-1249-9F9B-8747F38F39E2}" destId="{B0963D2E-9B90-8248-84B6-B5B0FD8EAEC2}" srcOrd="0" destOrd="0" presId="urn:microsoft.com/office/officeart/2005/8/layout/vList5"/>
    <dgm:cxn modelId="{8AF82D93-04DC-6F40-9131-1EB2042DDB3B}" type="presOf" srcId="{EDAA72E6-2529-4F47-B049-D2969FE84E31}" destId="{CC856C9F-A32C-1A45-A3FD-1F647DE752F9}" srcOrd="0" destOrd="0" presId="urn:microsoft.com/office/officeart/2005/8/layout/vList5"/>
    <dgm:cxn modelId="{F6893BAA-FFBA-D647-BE32-EE39469433AA}" srcId="{3A196C78-0189-1249-9F9B-8747F38F39E2}" destId="{ABA23F42-FE6E-6349-BF58-A372DE3A6C85}" srcOrd="0" destOrd="0" parTransId="{DB813CA3-808D-0D45-AE9C-EBE896292DAE}" sibTransId="{CF441F39-05CD-3241-87CD-641C9332ED23}"/>
    <dgm:cxn modelId="{FCE970B3-A0F9-5E42-8033-20D49FA29E72}" type="presOf" srcId="{3CE41310-759F-6F46-A289-32BF70EBA2EF}" destId="{B9C4A4C9-53DD-5F47-8BC5-098F5D20259D}" srcOrd="0" destOrd="1" presId="urn:microsoft.com/office/officeart/2005/8/layout/vList5"/>
    <dgm:cxn modelId="{C49937C9-91D6-A245-832D-51FCEC6FF176}" srcId="{1B02B54D-8CB2-A947-9781-72D270FB50EA}" destId="{C0929CE6-130C-094D-B2EF-77DAC42AF0C5}" srcOrd="0" destOrd="0" parTransId="{50FDAD99-A6AA-7949-8601-C749682ED578}" sibTransId="{73C8425A-8E10-DA40-8E61-F25D0AE8C4DA}"/>
    <dgm:cxn modelId="{9F18271B-4A0A-BA48-AE4C-99C4FF567BD5}" srcId="{EDAA72E6-2529-4F47-B049-D2969FE84E31}" destId="{1B02B54D-8CB2-A947-9781-72D270FB50EA}" srcOrd="0" destOrd="0" parTransId="{F5794A13-CE91-C946-AB0A-69D9F99AAD57}" sibTransId="{FC23BDDF-B349-E443-98D9-8B5240006EEC}"/>
    <dgm:cxn modelId="{F315F7A0-FBD2-EC4D-A490-17382C9AD657}" type="presOf" srcId="{C0929CE6-130C-094D-B2EF-77DAC42AF0C5}" destId="{C883DEDC-689A-9442-95B2-1ED5A7B0F505}" srcOrd="0" destOrd="0" presId="urn:microsoft.com/office/officeart/2005/8/layout/vList5"/>
    <dgm:cxn modelId="{2800565B-BB57-C444-AEAD-41A39CA30F02}" srcId="{EDAA72E6-2529-4F47-B049-D2969FE84E31}" destId="{3A196C78-0189-1249-9F9B-8747F38F39E2}" srcOrd="1" destOrd="0" parTransId="{46249541-9E92-FC4B-A640-6494CC1453C7}" sibTransId="{6614179C-3814-BA4A-97E7-4502416BC5AD}"/>
    <dgm:cxn modelId="{4CB00D29-5074-E94B-B891-6EE16F30D340}" type="presParOf" srcId="{CC856C9F-A32C-1A45-A3FD-1F647DE752F9}" destId="{784C7BCD-2635-694D-A4A5-942C70F66AE5}" srcOrd="0" destOrd="0" presId="urn:microsoft.com/office/officeart/2005/8/layout/vList5"/>
    <dgm:cxn modelId="{AEB071D6-4213-F446-948C-0161247E9CB4}" type="presParOf" srcId="{784C7BCD-2635-694D-A4A5-942C70F66AE5}" destId="{2B51FBC0-6478-AA44-9113-EB6E836EEF30}" srcOrd="0" destOrd="0" presId="urn:microsoft.com/office/officeart/2005/8/layout/vList5"/>
    <dgm:cxn modelId="{C0AF476E-A956-1944-9E77-71F985F0E1D5}" type="presParOf" srcId="{784C7BCD-2635-694D-A4A5-942C70F66AE5}" destId="{C883DEDC-689A-9442-95B2-1ED5A7B0F505}" srcOrd="1" destOrd="0" presId="urn:microsoft.com/office/officeart/2005/8/layout/vList5"/>
    <dgm:cxn modelId="{C446AFD6-8EA1-CF43-BF9A-F7BD313D320C}" type="presParOf" srcId="{CC856C9F-A32C-1A45-A3FD-1F647DE752F9}" destId="{AC756025-6879-C943-B19B-A5BB4B806158}" srcOrd="1" destOrd="0" presId="urn:microsoft.com/office/officeart/2005/8/layout/vList5"/>
    <dgm:cxn modelId="{4CA01E4B-8FBE-EC40-94AD-861F7A85574C}" type="presParOf" srcId="{CC856C9F-A32C-1A45-A3FD-1F647DE752F9}" destId="{1C9F9428-1F7D-864A-B978-9DF093479D2D}" srcOrd="2" destOrd="0" presId="urn:microsoft.com/office/officeart/2005/8/layout/vList5"/>
    <dgm:cxn modelId="{7BE1CF8E-D5C2-8544-9327-710CE9539F9A}" type="presParOf" srcId="{1C9F9428-1F7D-864A-B978-9DF093479D2D}" destId="{B0963D2E-9B90-8248-84B6-B5B0FD8EAEC2}" srcOrd="0" destOrd="0" presId="urn:microsoft.com/office/officeart/2005/8/layout/vList5"/>
    <dgm:cxn modelId="{D2CFCF69-B569-B748-898D-7548E267FAE8}" type="presParOf" srcId="{1C9F9428-1F7D-864A-B978-9DF093479D2D}" destId="{B9C4A4C9-53DD-5F47-8BC5-098F5D2025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ABB9A9-B585-4B4B-8098-AE71349DDA56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B1A7FFCB-D8AF-3549-A5E4-20809E40FD77}">
      <dgm:prSet phldrT="[Text]"/>
      <dgm:spPr/>
      <dgm:t>
        <a:bodyPr/>
        <a:lstStyle/>
        <a:p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Dosen</a:t>
          </a:r>
          <a:r>
            <a:rPr lang="en-US" dirty="0" smtClean="0"/>
            <a:t> </a:t>
          </a:r>
          <a:r>
            <a:rPr lang="en-US" dirty="0" err="1" smtClean="0"/>
            <a:t>Segera</a:t>
          </a:r>
          <a:r>
            <a:rPr lang="en-US" dirty="0" smtClean="0"/>
            <a:t> </a:t>
          </a:r>
          <a:r>
            <a:rPr lang="en-US" dirty="0" err="1" smtClean="0"/>
            <a:t>Melengkapi</a:t>
          </a:r>
          <a:r>
            <a:rPr lang="en-US" dirty="0" smtClean="0"/>
            <a:t> Isi</a:t>
          </a:r>
          <a:r>
            <a:rPr lang="en-US" baseline="0" dirty="0" smtClean="0"/>
            <a:t> </a:t>
          </a:r>
          <a:r>
            <a:rPr lang="en-US" baseline="0" dirty="0" err="1" smtClean="0"/>
            <a:t>Borang</a:t>
          </a:r>
          <a:endParaRPr lang="en-US" dirty="0"/>
        </a:p>
      </dgm:t>
    </dgm:pt>
    <dgm:pt modelId="{D6271A21-B48E-6346-A6BD-2A7EDC21D291}" type="parTrans" cxnId="{92D9E2A1-4627-2B48-93E6-3F224C7569A2}">
      <dgm:prSet/>
      <dgm:spPr/>
      <dgm:t>
        <a:bodyPr/>
        <a:lstStyle/>
        <a:p>
          <a:endParaRPr lang="en-US"/>
        </a:p>
      </dgm:t>
    </dgm:pt>
    <dgm:pt modelId="{05852A0B-158A-D447-AF42-B20F24A89A79}" type="sibTrans" cxnId="{92D9E2A1-4627-2B48-93E6-3F224C7569A2}">
      <dgm:prSet/>
      <dgm:spPr/>
      <dgm:t>
        <a:bodyPr/>
        <a:lstStyle/>
        <a:p>
          <a:endParaRPr lang="en-US"/>
        </a:p>
      </dgm:t>
    </dgm:pt>
    <dgm:pt modelId="{3180A587-5B49-4C4B-99EC-7A775CF77C43}">
      <dgm:prSet phldrT="[Text]"/>
      <dgm:spPr/>
      <dgm:t>
        <a:bodyPr/>
        <a:lstStyle/>
        <a:p>
          <a:r>
            <a:rPr lang="en-US" dirty="0" err="1" smtClean="0"/>
            <a:t>Mulai</a:t>
          </a:r>
          <a:r>
            <a:rPr lang="en-US" dirty="0" smtClean="0"/>
            <a:t> input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minggu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data yang </a:t>
          </a:r>
          <a:r>
            <a:rPr lang="en-US" dirty="0" err="1" smtClean="0"/>
            <a:t>ada</a:t>
          </a:r>
          <a:r>
            <a:rPr lang="en-US" baseline="0" dirty="0" smtClean="0"/>
            <a:t> </a:t>
          </a:r>
          <a:r>
            <a:rPr lang="en-US" baseline="0" dirty="0" err="1" smtClean="0"/>
            <a:t>sesuai</a:t>
          </a:r>
          <a:r>
            <a:rPr lang="en-US" baseline="0" dirty="0" smtClean="0"/>
            <a:t> </a:t>
          </a:r>
          <a:r>
            <a:rPr lang="en-US" baseline="0" dirty="0" err="1" smtClean="0"/>
            <a:t>standar</a:t>
          </a:r>
          <a:r>
            <a:rPr lang="en-US" baseline="0" dirty="0" smtClean="0"/>
            <a:t> </a:t>
          </a:r>
          <a:r>
            <a:rPr lang="en-US" baseline="0" dirty="0" err="1" smtClean="0"/>
            <a:t>yg</a:t>
          </a:r>
          <a:r>
            <a:rPr lang="en-US" baseline="0" dirty="0" smtClean="0"/>
            <a:t> </a:t>
          </a:r>
          <a:r>
            <a:rPr lang="en-US" baseline="0" dirty="0" err="1" smtClean="0"/>
            <a:t>dkerjakan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direview</a:t>
          </a:r>
          <a:r>
            <a:rPr lang="en-US" baseline="0" dirty="0" smtClean="0"/>
            <a:t> </a:t>
          </a:r>
          <a:r>
            <a:rPr lang="en-US" baseline="0" dirty="0" err="1" smtClean="0"/>
            <a:t>saat</a:t>
          </a:r>
          <a:r>
            <a:rPr lang="en-US" baseline="0" dirty="0" smtClean="0"/>
            <a:t> </a:t>
          </a:r>
          <a:r>
            <a:rPr lang="en-US" baseline="0" dirty="0" err="1" smtClean="0"/>
            <a:t>rapat</a:t>
          </a:r>
          <a:r>
            <a:rPr lang="en-US" baseline="0" dirty="0" smtClean="0"/>
            <a:t> </a:t>
          </a:r>
          <a:r>
            <a:rPr lang="en-US" baseline="0" dirty="0" err="1" smtClean="0"/>
            <a:t>bersama</a:t>
          </a:r>
          <a:endParaRPr lang="en-US" dirty="0"/>
        </a:p>
      </dgm:t>
    </dgm:pt>
    <dgm:pt modelId="{FAB80573-155B-AD4F-AD07-9D0036A26D3B}" type="parTrans" cxnId="{CA775F75-11D6-4E4D-8CD0-7CF94687DDE9}">
      <dgm:prSet/>
      <dgm:spPr/>
      <dgm:t>
        <a:bodyPr/>
        <a:lstStyle/>
        <a:p>
          <a:endParaRPr lang="en-US"/>
        </a:p>
      </dgm:t>
    </dgm:pt>
    <dgm:pt modelId="{7725E84B-90FF-9D49-ADAC-D2099457BA0F}" type="sibTrans" cxnId="{CA775F75-11D6-4E4D-8CD0-7CF94687DDE9}">
      <dgm:prSet/>
      <dgm:spPr/>
      <dgm:t>
        <a:bodyPr/>
        <a:lstStyle/>
        <a:p>
          <a:endParaRPr lang="en-US"/>
        </a:p>
      </dgm:t>
    </dgm:pt>
    <dgm:pt modelId="{A97912B8-9766-B04E-85C2-C00DD798B3DD}">
      <dgm:prSet phldrT="[Text]"/>
      <dgm:spPr/>
      <dgm:t>
        <a:bodyPr/>
        <a:lstStyle/>
        <a:p>
          <a:r>
            <a:rPr lang="en-US" dirty="0" smtClean="0"/>
            <a:t>Batas </a:t>
          </a:r>
          <a:r>
            <a:rPr lang="en-US" dirty="0" err="1" smtClean="0"/>
            <a:t>pengisian</a:t>
          </a:r>
          <a:r>
            <a:rPr lang="en-US" dirty="0" smtClean="0"/>
            <a:t> April 2018</a:t>
          </a:r>
          <a:endParaRPr lang="en-US" dirty="0"/>
        </a:p>
      </dgm:t>
    </dgm:pt>
    <dgm:pt modelId="{0543C057-935C-2245-B383-3A831196D4EF}" type="parTrans" cxnId="{A62E23A3-072D-8149-B740-45F7061EEECA}">
      <dgm:prSet/>
      <dgm:spPr/>
      <dgm:t>
        <a:bodyPr/>
        <a:lstStyle/>
        <a:p>
          <a:endParaRPr lang="en-US"/>
        </a:p>
      </dgm:t>
    </dgm:pt>
    <dgm:pt modelId="{CAF55433-D5D5-6B43-ACA7-2004E03299F2}" type="sibTrans" cxnId="{A62E23A3-072D-8149-B740-45F7061EEECA}">
      <dgm:prSet/>
      <dgm:spPr/>
      <dgm:t>
        <a:bodyPr/>
        <a:lstStyle/>
        <a:p>
          <a:endParaRPr lang="en-US"/>
        </a:p>
      </dgm:t>
    </dgm:pt>
    <dgm:pt modelId="{A7006427-48F6-D14C-B4BF-20A6A1DC21EB}" type="pres">
      <dgm:prSet presAssocID="{FEABB9A9-B585-4B4B-8098-AE71349DDA56}" presName="linearFlow" presStyleCnt="0">
        <dgm:presLayoutVars>
          <dgm:dir/>
          <dgm:resizeHandles val="exact"/>
        </dgm:presLayoutVars>
      </dgm:prSet>
      <dgm:spPr/>
    </dgm:pt>
    <dgm:pt modelId="{4FD3A2FA-1220-1940-8F99-5B448AE0237B}" type="pres">
      <dgm:prSet presAssocID="{B1A7FFCB-D8AF-3549-A5E4-20809E40FD77}" presName="composite" presStyleCnt="0"/>
      <dgm:spPr/>
    </dgm:pt>
    <dgm:pt modelId="{0E0BE53E-D073-D64A-A083-39081B6834A4}" type="pres">
      <dgm:prSet presAssocID="{B1A7FFCB-D8AF-3549-A5E4-20809E40FD77}" presName="imgShp" presStyleLbl="fgImgPlace1" presStyleIdx="0" presStyleCnt="3"/>
      <dgm:spPr/>
    </dgm:pt>
    <dgm:pt modelId="{731FD86C-3E49-C94F-9A43-D575B4F9D2DA}" type="pres">
      <dgm:prSet presAssocID="{B1A7FFCB-D8AF-3549-A5E4-20809E40FD7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CF556-D524-D04B-8F74-11E7B6A99CBA}" type="pres">
      <dgm:prSet presAssocID="{05852A0B-158A-D447-AF42-B20F24A89A79}" presName="spacing" presStyleCnt="0"/>
      <dgm:spPr/>
    </dgm:pt>
    <dgm:pt modelId="{0BD2373B-C06C-3146-A0C3-F512C183C03A}" type="pres">
      <dgm:prSet presAssocID="{3180A587-5B49-4C4B-99EC-7A775CF77C43}" presName="composite" presStyleCnt="0"/>
      <dgm:spPr/>
    </dgm:pt>
    <dgm:pt modelId="{F63B7EE1-ED6A-B841-A913-4E4E59D1743E}" type="pres">
      <dgm:prSet presAssocID="{3180A587-5B49-4C4B-99EC-7A775CF77C43}" presName="imgShp" presStyleLbl="fgImgPlace1" presStyleIdx="1" presStyleCnt="3"/>
      <dgm:spPr/>
    </dgm:pt>
    <dgm:pt modelId="{3756BAD4-4278-C446-B32C-6CB9CA1E307B}" type="pres">
      <dgm:prSet presAssocID="{3180A587-5B49-4C4B-99EC-7A775CF77C4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2ADE5-80F3-2448-9FD9-1C7DEBF0B206}" type="pres">
      <dgm:prSet presAssocID="{7725E84B-90FF-9D49-ADAC-D2099457BA0F}" presName="spacing" presStyleCnt="0"/>
      <dgm:spPr/>
    </dgm:pt>
    <dgm:pt modelId="{1D24E7FA-EE34-B04F-BE6F-B7D1C520AA9F}" type="pres">
      <dgm:prSet presAssocID="{A97912B8-9766-B04E-85C2-C00DD798B3DD}" presName="composite" presStyleCnt="0"/>
      <dgm:spPr/>
    </dgm:pt>
    <dgm:pt modelId="{C89B4C40-FD9D-8D42-8E4B-86A762726D6B}" type="pres">
      <dgm:prSet presAssocID="{A97912B8-9766-B04E-85C2-C00DD798B3DD}" presName="imgShp" presStyleLbl="fgImgPlace1" presStyleIdx="2" presStyleCnt="3"/>
      <dgm:spPr/>
    </dgm:pt>
    <dgm:pt modelId="{7E10578F-FB2B-204B-ABB3-A78283B8D51D}" type="pres">
      <dgm:prSet presAssocID="{A97912B8-9766-B04E-85C2-C00DD798B3D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9E2A1-4627-2B48-93E6-3F224C7569A2}" srcId="{FEABB9A9-B585-4B4B-8098-AE71349DDA56}" destId="{B1A7FFCB-D8AF-3549-A5E4-20809E40FD77}" srcOrd="0" destOrd="0" parTransId="{D6271A21-B48E-6346-A6BD-2A7EDC21D291}" sibTransId="{05852A0B-158A-D447-AF42-B20F24A89A79}"/>
    <dgm:cxn modelId="{B2EA019D-7190-9C4A-B23A-71215A45295E}" type="presOf" srcId="{B1A7FFCB-D8AF-3549-A5E4-20809E40FD77}" destId="{731FD86C-3E49-C94F-9A43-D575B4F9D2DA}" srcOrd="0" destOrd="0" presId="urn:microsoft.com/office/officeart/2005/8/layout/vList3"/>
    <dgm:cxn modelId="{8640889D-0CEB-2F41-854B-AFD70FBF059A}" type="presOf" srcId="{A97912B8-9766-B04E-85C2-C00DD798B3DD}" destId="{7E10578F-FB2B-204B-ABB3-A78283B8D51D}" srcOrd="0" destOrd="0" presId="urn:microsoft.com/office/officeart/2005/8/layout/vList3"/>
    <dgm:cxn modelId="{85342EE8-F6CD-9444-9826-F759001AD526}" type="presOf" srcId="{FEABB9A9-B585-4B4B-8098-AE71349DDA56}" destId="{A7006427-48F6-D14C-B4BF-20A6A1DC21EB}" srcOrd="0" destOrd="0" presId="urn:microsoft.com/office/officeart/2005/8/layout/vList3"/>
    <dgm:cxn modelId="{A62E23A3-072D-8149-B740-45F7061EEECA}" srcId="{FEABB9A9-B585-4B4B-8098-AE71349DDA56}" destId="{A97912B8-9766-B04E-85C2-C00DD798B3DD}" srcOrd="2" destOrd="0" parTransId="{0543C057-935C-2245-B383-3A831196D4EF}" sibTransId="{CAF55433-D5D5-6B43-ACA7-2004E03299F2}"/>
    <dgm:cxn modelId="{E9E56063-A51B-0D45-9CC6-8EB3235C1EAA}" type="presOf" srcId="{3180A587-5B49-4C4B-99EC-7A775CF77C43}" destId="{3756BAD4-4278-C446-B32C-6CB9CA1E307B}" srcOrd="0" destOrd="0" presId="urn:microsoft.com/office/officeart/2005/8/layout/vList3"/>
    <dgm:cxn modelId="{CA775F75-11D6-4E4D-8CD0-7CF94687DDE9}" srcId="{FEABB9A9-B585-4B4B-8098-AE71349DDA56}" destId="{3180A587-5B49-4C4B-99EC-7A775CF77C43}" srcOrd="1" destOrd="0" parTransId="{FAB80573-155B-AD4F-AD07-9D0036A26D3B}" sibTransId="{7725E84B-90FF-9D49-ADAC-D2099457BA0F}"/>
    <dgm:cxn modelId="{70C072AF-8A98-2B41-B41E-BA01CC795D2D}" type="presParOf" srcId="{A7006427-48F6-D14C-B4BF-20A6A1DC21EB}" destId="{4FD3A2FA-1220-1940-8F99-5B448AE0237B}" srcOrd="0" destOrd="0" presId="urn:microsoft.com/office/officeart/2005/8/layout/vList3"/>
    <dgm:cxn modelId="{54397526-CD4C-2442-B858-9A7CC1AB662C}" type="presParOf" srcId="{4FD3A2FA-1220-1940-8F99-5B448AE0237B}" destId="{0E0BE53E-D073-D64A-A083-39081B6834A4}" srcOrd="0" destOrd="0" presId="urn:microsoft.com/office/officeart/2005/8/layout/vList3"/>
    <dgm:cxn modelId="{EAF6CEE3-D744-5249-93E3-28D31FF7B5AA}" type="presParOf" srcId="{4FD3A2FA-1220-1940-8F99-5B448AE0237B}" destId="{731FD86C-3E49-C94F-9A43-D575B4F9D2DA}" srcOrd="1" destOrd="0" presId="urn:microsoft.com/office/officeart/2005/8/layout/vList3"/>
    <dgm:cxn modelId="{F7626962-D58D-5742-A359-305F36C3AA39}" type="presParOf" srcId="{A7006427-48F6-D14C-B4BF-20A6A1DC21EB}" destId="{21ACF556-D524-D04B-8F74-11E7B6A99CBA}" srcOrd="1" destOrd="0" presId="urn:microsoft.com/office/officeart/2005/8/layout/vList3"/>
    <dgm:cxn modelId="{87A42F2F-6BC0-2C43-B8D9-CE271F00C9AA}" type="presParOf" srcId="{A7006427-48F6-D14C-B4BF-20A6A1DC21EB}" destId="{0BD2373B-C06C-3146-A0C3-F512C183C03A}" srcOrd="2" destOrd="0" presId="urn:microsoft.com/office/officeart/2005/8/layout/vList3"/>
    <dgm:cxn modelId="{F487A5BC-69B7-5D42-BF6E-3C589B472764}" type="presParOf" srcId="{0BD2373B-C06C-3146-A0C3-F512C183C03A}" destId="{F63B7EE1-ED6A-B841-A913-4E4E59D1743E}" srcOrd="0" destOrd="0" presId="urn:microsoft.com/office/officeart/2005/8/layout/vList3"/>
    <dgm:cxn modelId="{B58B2DBD-D288-6B4E-8A6F-41D9B24D0FE2}" type="presParOf" srcId="{0BD2373B-C06C-3146-A0C3-F512C183C03A}" destId="{3756BAD4-4278-C446-B32C-6CB9CA1E307B}" srcOrd="1" destOrd="0" presId="urn:microsoft.com/office/officeart/2005/8/layout/vList3"/>
    <dgm:cxn modelId="{7AC2026A-D312-1845-9FC9-7CE109F527BE}" type="presParOf" srcId="{A7006427-48F6-D14C-B4BF-20A6A1DC21EB}" destId="{A942ADE5-80F3-2448-9FD9-1C7DEBF0B206}" srcOrd="3" destOrd="0" presId="urn:microsoft.com/office/officeart/2005/8/layout/vList3"/>
    <dgm:cxn modelId="{54F940AD-E60B-AD45-B891-2793BA38EA33}" type="presParOf" srcId="{A7006427-48F6-D14C-B4BF-20A6A1DC21EB}" destId="{1D24E7FA-EE34-B04F-BE6F-B7D1C520AA9F}" srcOrd="4" destOrd="0" presId="urn:microsoft.com/office/officeart/2005/8/layout/vList3"/>
    <dgm:cxn modelId="{15514B83-2735-3747-A1BD-D852D057E264}" type="presParOf" srcId="{1D24E7FA-EE34-B04F-BE6F-B7D1C520AA9F}" destId="{C89B4C40-FD9D-8D42-8E4B-86A762726D6B}" srcOrd="0" destOrd="0" presId="urn:microsoft.com/office/officeart/2005/8/layout/vList3"/>
    <dgm:cxn modelId="{339525D3-FF52-7E48-BBE3-30ED50AA84C6}" type="presParOf" srcId="{1D24E7FA-EE34-B04F-BE6F-B7D1C520AA9F}" destId="{7E10578F-FB2B-204B-ABB3-A78283B8D5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B916D-B74E-F744-9E52-6EEC88F2CF92}">
      <dsp:nvSpPr>
        <dsp:cNvPr id="0" name=""/>
        <dsp:cNvSpPr/>
      </dsp:nvSpPr>
      <dsp:spPr>
        <a:xfrm>
          <a:off x="-5355423" y="-820181"/>
          <a:ext cx="6377462" cy="6377462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E0B0D-839F-C640-9202-7090227A275C}">
      <dsp:nvSpPr>
        <dsp:cNvPr id="0" name=""/>
        <dsp:cNvSpPr/>
      </dsp:nvSpPr>
      <dsp:spPr>
        <a:xfrm>
          <a:off x="657509" y="473709"/>
          <a:ext cx="10732518" cy="94742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01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Penyesuaian</a:t>
          </a:r>
          <a:r>
            <a:rPr lang="en-US" sz="2300" b="1" kern="1200" baseline="0" dirty="0" smtClean="0"/>
            <a:t> </a:t>
          </a:r>
          <a:r>
            <a:rPr lang="en-US" sz="2300" b="1" kern="1200" baseline="0" dirty="0" err="1" smtClean="0"/>
            <a:t>dan</a:t>
          </a:r>
          <a:r>
            <a:rPr lang="en-US" sz="2300" b="1" kern="1200" baseline="0" dirty="0" smtClean="0"/>
            <a:t> review </a:t>
          </a:r>
          <a:r>
            <a:rPr lang="en-US" sz="2300" b="1" kern="1200" baseline="0" dirty="0" err="1" smtClean="0"/>
            <a:t>struktur</a:t>
          </a:r>
          <a:r>
            <a:rPr lang="en-US" sz="2300" b="1" kern="1200" baseline="0" dirty="0" smtClean="0"/>
            <a:t> </a:t>
          </a:r>
          <a:r>
            <a:rPr lang="en-US" sz="2300" b="1" kern="1200" baseline="0" dirty="0" err="1" smtClean="0"/>
            <a:t>kurikulum</a:t>
          </a:r>
          <a:r>
            <a:rPr lang="en-US" sz="2300" b="1" kern="1200" baseline="0" dirty="0" smtClean="0"/>
            <a:t> Prodi PGSD </a:t>
          </a:r>
          <a:r>
            <a:rPr lang="en-US" sz="2300" b="1" kern="1200" baseline="0" dirty="0" err="1" smtClean="0"/>
            <a:t>berdasarkan</a:t>
          </a:r>
          <a:r>
            <a:rPr lang="en-US" sz="2300" b="1" kern="1200" baseline="0" dirty="0" smtClean="0"/>
            <a:t> : SKKNI, SNPT, HPGSDI, </a:t>
          </a:r>
          <a:r>
            <a:rPr lang="en-US" sz="2300" b="1" kern="1200" baseline="0" dirty="0" err="1" smtClean="0"/>
            <a:t>Visi</a:t>
          </a:r>
          <a:r>
            <a:rPr lang="en-US" sz="2300" b="1" kern="1200" baseline="0" dirty="0" smtClean="0"/>
            <a:t> </a:t>
          </a:r>
          <a:r>
            <a:rPr lang="en-US" sz="2300" b="1" kern="1200" baseline="0" dirty="0" err="1" smtClean="0"/>
            <a:t>Misi</a:t>
          </a:r>
          <a:r>
            <a:rPr lang="en-US" sz="2300" b="1" kern="1200" baseline="0" dirty="0" smtClean="0"/>
            <a:t> </a:t>
          </a:r>
          <a:r>
            <a:rPr lang="en-US" sz="2300" b="1" kern="1200" baseline="0" dirty="0" err="1" smtClean="0"/>
            <a:t>Universitas</a:t>
          </a:r>
          <a:r>
            <a:rPr lang="en-US" sz="2300" b="1" kern="1200" baseline="0" dirty="0" smtClean="0"/>
            <a:t>, </a:t>
          </a:r>
          <a:r>
            <a:rPr lang="en-US" sz="2300" b="1" kern="1200" baseline="0" dirty="0" err="1" smtClean="0"/>
            <a:t>Tantangan</a:t>
          </a:r>
          <a:r>
            <a:rPr lang="en-US" sz="2300" b="1" kern="1200" baseline="0" dirty="0" smtClean="0"/>
            <a:t> </a:t>
          </a:r>
          <a:r>
            <a:rPr lang="en-US" sz="2300" b="1" kern="1200" baseline="0" dirty="0" smtClean="0"/>
            <a:t>Masa </a:t>
          </a:r>
          <a:r>
            <a:rPr lang="en-US" sz="2300" b="1" kern="1200" baseline="0" dirty="0" err="1" smtClean="0"/>
            <a:t>Depan</a:t>
          </a:r>
          <a:r>
            <a:rPr lang="en-US" sz="2300" b="1" kern="1200" baseline="0" dirty="0" smtClean="0"/>
            <a:t> </a:t>
          </a:r>
          <a:endParaRPr lang="en-US" sz="2300" b="1" kern="1200" dirty="0"/>
        </a:p>
      </dsp:txBody>
      <dsp:txXfrm>
        <a:off x="657509" y="473709"/>
        <a:ext cx="10732518" cy="947420"/>
      </dsp:txXfrm>
    </dsp:sp>
    <dsp:sp modelId="{3571D3D6-7D87-2C41-B66D-75636F852657}">
      <dsp:nvSpPr>
        <dsp:cNvPr id="0" name=""/>
        <dsp:cNvSpPr/>
      </dsp:nvSpPr>
      <dsp:spPr>
        <a:xfrm>
          <a:off x="65371" y="355282"/>
          <a:ext cx="1184275" cy="11842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4252FCC-BEF9-E541-B8C2-655D53B442FE}">
      <dsp:nvSpPr>
        <dsp:cNvPr id="0" name=""/>
        <dsp:cNvSpPr/>
      </dsp:nvSpPr>
      <dsp:spPr>
        <a:xfrm>
          <a:off x="1001896" y="1894839"/>
          <a:ext cx="10388131" cy="94742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atMod val="105000"/>
                <a:lumMod val="10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65000"/>
                <a:satMod val="10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01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Penyusunan</a:t>
          </a:r>
          <a:r>
            <a:rPr lang="en-US" sz="2300" b="1" kern="1200" dirty="0" smtClean="0"/>
            <a:t> RPS </a:t>
          </a:r>
          <a:r>
            <a:rPr lang="en-US" sz="2300" b="1" kern="1200" dirty="0" err="1" smtClean="0"/>
            <a:t>dan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Silabus</a:t>
          </a:r>
          <a:r>
            <a:rPr lang="en-US" sz="2300" b="1" kern="1200" dirty="0" smtClean="0"/>
            <a:t> (</a:t>
          </a:r>
          <a:r>
            <a:rPr lang="en-US" sz="2300" b="1" kern="1200" dirty="0" err="1" smtClean="0"/>
            <a:t>pembelajaran</a:t>
          </a:r>
          <a:r>
            <a:rPr lang="en-US" sz="2300" b="1" kern="1200" baseline="0" dirty="0" smtClean="0"/>
            <a:t> student </a:t>
          </a:r>
          <a:r>
            <a:rPr lang="en-US" sz="2300" b="1" kern="1200" baseline="0" dirty="0" err="1" smtClean="0"/>
            <a:t>centerred</a:t>
          </a:r>
          <a:r>
            <a:rPr lang="en-US" sz="2300" b="1" kern="1200" baseline="0" dirty="0" smtClean="0"/>
            <a:t>, </a:t>
          </a:r>
          <a:r>
            <a:rPr lang="en-US" sz="2300" b="1" kern="1200" baseline="0" dirty="0" err="1" smtClean="0"/>
            <a:t>penetapan</a:t>
          </a:r>
          <a:r>
            <a:rPr lang="en-US" sz="2300" b="1" kern="1200" baseline="0" dirty="0" smtClean="0"/>
            <a:t> </a:t>
          </a:r>
          <a:r>
            <a:rPr lang="en-US" sz="2300" b="1" kern="1200" baseline="0" dirty="0" err="1" smtClean="0"/>
            <a:t>bobot</a:t>
          </a:r>
          <a:r>
            <a:rPr lang="en-US" sz="2300" b="1" kern="1200" baseline="0" dirty="0" smtClean="0"/>
            <a:t> </a:t>
          </a:r>
          <a:r>
            <a:rPr lang="en-US" sz="2300" b="1" kern="1200" baseline="0" dirty="0" err="1" smtClean="0"/>
            <a:t>penilaian</a:t>
          </a:r>
          <a:r>
            <a:rPr lang="en-US" sz="2300" b="1" kern="1200" baseline="0" dirty="0" smtClean="0"/>
            <a:t>, </a:t>
          </a:r>
          <a:r>
            <a:rPr lang="en-US" sz="2300" b="1" kern="1200" baseline="0" dirty="0" err="1" smtClean="0"/>
            <a:t>penentuan</a:t>
          </a:r>
          <a:r>
            <a:rPr lang="en-US" sz="2300" b="1" kern="1200" baseline="0" dirty="0" smtClean="0"/>
            <a:t> CPL)</a:t>
          </a:r>
          <a:endParaRPr lang="en-US" sz="2300" b="1" kern="1200" dirty="0"/>
        </a:p>
      </dsp:txBody>
      <dsp:txXfrm>
        <a:off x="1001896" y="1894839"/>
        <a:ext cx="10388131" cy="947420"/>
      </dsp:txXfrm>
    </dsp:sp>
    <dsp:sp modelId="{CA356F4B-DF17-5E4C-AD4F-EF023920D4EE}">
      <dsp:nvSpPr>
        <dsp:cNvPr id="0" name=""/>
        <dsp:cNvSpPr/>
      </dsp:nvSpPr>
      <dsp:spPr>
        <a:xfrm>
          <a:off x="409759" y="1776412"/>
          <a:ext cx="1184275" cy="11842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661DF0-2133-C945-B5EF-245D8C47C1E8}">
      <dsp:nvSpPr>
        <dsp:cNvPr id="0" name=""/>
        <dsp:cNvSpPr/>
      </dsp:nvSpPr>
      <dsp:spPr>
        <a:xfrm>
          <a:off x="657509" y="3315970"/>
          <a:ext cx="10732518" cy="94742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05000"/>
                <a:lumMod val="10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65000"/>
                <a:satMod val="10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201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Penentuan</a:t>
          </a:r>
          <a:r>
            <a:rPr lang="en-US" sz="2300" b="1" kern="1200" dirty="0" smtClean="0"/>
            <a:t> SKS </a:t>
          </a:r>
          <a:r>
            <a:rPr lang="en-US" sz="2300" b="1" kern="1200" dirty="0" err="1" smtClean="0"/>
            <a:t>dan</a:t>
          </a:r>
          <a:r>
            <a:rPr lang="en-US" sz="2300" b="1" kern="1200" dirty="0" smtClean="0"/>
            <a:t> CPL</a:t>
          </a:r>
          <a:endParaRPr lang="en-US" sz="2300" b="1" kern="1200" dirty="0"/>
        </a:p>
      </dsp:txBody>
      <dsp:txXfrm>
        <a:off x="657509" y="3315970"/>
        <a:ext cx="10732518" cy="947420"/>
      </dsp:txXfrm>
    </dsp:sp>
    <dsp:sp modelId="{466FD81E-F5A9-E342-BDD6-0717576093C8}">
      <dsp:nvSpPr>
        <dsp:cNvPr id="0" name=""/>
        <dsp:cNvSpPr/>
      </dsp:nvSpPr>
      <dsp:spPr>
        <a:xfrm>
          <a:off x="65371" y="3197542"/>
          <a:ext cx="1184275" cy="11842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3DEDC-689A-9442-95B2-1ED5A7B0F505}">
      <dsp:nvSpPr>
        <dsp:cNvPr id="0" name=""/>
        <dsp:cNvSpPr/>
      </dsp:nvSpPr>
      <dsp:spPr>
        <a:xfrm rot="5400000">
          <a:off x="6770608" y="-2506270"/>
          <a:ext cx="1744503" cy="7193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>
              <a:solidFill>
                <a:schemeClr val="tx1"/>
              </a:solidFill>
            </a:rPr>
            <a:t>Peserta</a:t>
          </a:r>
          <a:r>
            <a:rPr lang="en-US" sz="1900" b="1" kern="1200" dirty="0" smtClean="0">
              <a:solidFill>
                <a:schemeClr val="tx1"/>
              </a:solidFill>
            </a:rPr>
            <a:t> 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>
              <a:solidFill>
                <a:schemeClr val="tx1"/>
              </a:solidFill>
            </a:rPr>
            <a:t>Panitia</a:t>
          </a:r>
          <a:r>
            <a:rPr lang="en-US" sz="1900" b="1" kern="1200" dirty="0" smtClean="0">
              <a:solidFill>
                <a:schemeClr val="tx1"/>
              </a:solidFill>
            </a:rPr>
            <a:t> 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tx1"/>
              </a:solidFill>
            </a:rPr>
            <a:t>Dana</a:t>
          </a:r>
          <a:r>
            <a:rPr lang="en-US" sz="1900" b="1" kern="1200" baseline="0" dirty="0" smtClean="0">
              <a:solidFill>
                <a:schemeClr val="tx1"/>
              </a:solidFill>
            </a:rPr>
            <a:t> 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baseline="0" dirty="0" smtClean="0">
              <a:solidFill>
                <a:schemeClr val="tx1"/>
              </a:solidFill>
            </a:rPr>
            <a:t>Progress: </a:t>
          </a:r>
          <a:r>
            <a:rPr lang="en-US" sz="1900" b="1" kern="1200" baseline="0" dirty="0" err="1" smtClean="0">
              <a:solidFill>
                <a:schemeClr val="tx1"/>
              </a:solidFill>
            </a:rPr>
            <a:t>penyebaran</a:t>
          </a:r>
          <a:r>
            <a:rPr lang="en-US" sz="1900" b="1" kern="1200" baseline="0" dirty="0" smtClean="0">
              <a:solidFill>
                <a:schemeClr val="tx1"/>
              </a:solidFill>
            </a:rPr>
            <a:t> </a:t>
          </a:r>
          <a:r>
            <a:rPr lang="en-US" sz="1900" b="1" kern="1200" baseline="0" dirty="0" err="1" smtClean="0">
              <a:solidFill>
                <a:schemeClr val="tx1"/>
              </a:solidFill>
            </a:rPr>
            <a:t>surat</a:t>
          </a:r>
          <a:r>
            <a:rPr lang="en-US" sz="1900" b="1" kern="1200" baseline="0" dirty="0" smtClean="0">
              <a:solidFill>
                <a:schemeClr val="tx1"/>
              </a:solidFill>
            </a:rPr>
            <a:t> </a:t>
          </a:r>
          <a:r>
            <a:rPr lang="en-US" sz="1900" b="1" kern="1200" baseline="0" dirty="0" err="1" smtClean="0">
              <a:solidFill>
                <a:schemeClr val="tx1"/>
              </a:solidFill>
            </a:rPr>
            <a:t>undangan</a:t>
          </a:r>
          <a:r>
            <a:rPr lang="en-US" sz="1900" b="1" kern="1200" baseline="0" dirty="0" smtClean="0">
              <a:solidFill>
                <a:schemeClr val="tx1"/>
              </a:solidFill>
            </a:rPr>
            <a:t>, </a:t>
          </a:r>
          <a:r>
            <a:rPr lang="en-US" sz="1900" b="1" kern="1200" baseline="0" dirty="0" err="1" smtClean="0">
              <a:solidFill>
                <a:schemeClr val="tx1"/>
              </a:solidFill>
            </a:rPr>
            <a:t>kolaborasi</a:t>
          </a:r>
          <a:r>
            <a:rPr lang="en-US" sz="1900" b="1" kern="1200" baseline="0" dirty="0" smtClean="0">
              <a:solidFill>
                <a:schemeClr val="tx1"/>
              </a:solidFill>
            </a:rPr>
            <a:t> </a:t>
          </a:r>
          <a:r>
            <a:rPr lang="en-US" sz="1900" b="1" kern="1200" baseline="0" dirty="0" err="1" smtClean="0">
              <a:solidFill>
                <a:schemeClr val="tx1"/>
              </a:solidFill>
            </a:rPr>
            <a:t>dgn</a:t>
          </a:r>
          <a:r>
            <a:rPr lang="en-US" sz="1900" b="1" kern="1200" baseline="0" dirty="0" smtClean="0">
              <a:solidFill>
                <a:schemeClr val="tx1"/>
              </a:solidFill>
            </a:rPr>
            <a:t> </a:t>
          </a:r>
          <a:r>
            <a:rPr lang="en-US" sz="1900" b="1" kern="1200" baseline="0" dirty="0" err="1" smtClean="0">
              <a:solidFill>
                <a:schemeClr val="tx1"/>
              </a:solidFill>
            </a:rPr>
            <a:t>B.Inggris</a:t>
          </a:r>
          <a:r>
            <a:rPr lang="en-US" sz="1900" b="1" kern="1200" baseline="0" dirty="0" smtClean="0">
              <a:solidFill>
                <a:schemeClr val="tx1"/>
              </a:solidFill>
            </a:rPr>
            <a:t>; budget 1,5JT; </a:t>
          </a:r>
          <a:endParaRPr lang="en-US" sz="1900" b="1" kern="1200" dirty="0">
            <a:solidFill>
              <a:schemeClr val="tx1"/>
            </a:solidFill>
          </a:endParaRPr>
        </a:p>
      </dsp:txBody>
      <dsp:txXfrm rot="-5400000">
        <a:off x="4046220" y="303278"/>
        <a:ext cx="7108120" cy="1574183"/>
      </dsp:txXfrm>
    </dsp:sp>
    <dsp:sp modelId="{2B51FBC0-6478-AA44-9113-EB6E836EEF30}">
      <dsp:nvSpPr>
        <dsp:cNvPr id="0" name=""/>
        <dsp:cNvSpPr/>
      </dsp:nvSpPr>
      <dsp:spPr>
        <a:xfrm>
          <a:off x="0" y="54"/>
          <a:ext cx="4046220" cy="2180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chemeClr val="tx1"/>
              </a:solidFill>
            </a:rPr>
            <a:t>Smart and</a:t>
          </a:r>
          <a:r>
            <a:rPr lang="en-US" sz="5400" b="1" kern="1200" baseline="0" dirty="0" smtClean="0">
              <a:solidFill>
                <a:schemeClr val="tx1"/>
              </a:solidFill>
            </a:rPr>
            <a:t> Fun Quiz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106450" y="106504"/>
        <a:ext cx="3833320" cy="1967729"/>
      </dsp:txXfrm>
    </dsp:sp>
    <dsp:sp modelId="{B9C4A4C9-53DD-5F47-8BC5-098F5D20259D}">
      <dsp:nvSpPr>
        <dsp:cNvPr id="0" name=""/>
        <dsp:cNvSpPr/>
      </dsp:nvSpPr>
      <dsp:spPr>
        <a:xfrm rot="5400000">
          <a:off x="6770608" y="-216610"/>
          <a:ext cx="1744503" cy="7193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>
              <a:solidFill>
                <a:schemeClr val="tx1"/>
              </a:solidFill>
            </a:rPr>
            <a:t>Panitia</a:t>
          </a:r>
          <a:r>
            <a:rPr lang="en-US" sz="1900" b="1" kern="1200" baseline="0" dirty="0" smtClean="0">
              <a:solidFill>
                <a:schemeClr val="tx1"/>
              </a:solidFill>
            </a:rPr>
            <a:t> </a:t>
          </a:r>
          <a:r>
            <a:rPr lang="en-US" sz="1900" b="1" kern="1200" baseline="0" dirty="0" err="1" smtClean="0">
              <a:solidFill>
                <a:schemeClr val="tx1"/>
              </a:solidFill>
            </a:rPr>
            <a:t>yg</a:t>
          </a:r>
          <a:r>
            <a:rPr lang="en-US" sz="1900" b="1" kern="1200" baseline="0" dirty="0" smtClean="0">
              <a:solidFill>
                <a:schemeClr val="tx1"/>
              </a:solidFill>
            </a:rPr>
            <a:t> </a:t>
          </a:r>
          <a:r>
            <a:rPr lang="en-US" sz="1900" b="1" kern="1200" baseline="0" dirty="0" err="1" smtClean="0">
              <a:solidFill>
                <a:schemeClr val="tx1"/>
              </a:solidFill>
            </a:rPr>
            <a:t>bertugas</a:t>
          </a:r>
          <a:r>
            <a:rPr lang="en-US" sz="1900" b="1" kern="1200" baseline="0" dirty="0" smtClean="0">
              <a:solidFill>
                <a:schemeClr val="tx1"/>
              </a:solidFill>
            </a:rPr>
            <a:t> :</a:t>
          </a:r>
          <a:endParaRPr lang="en-US" sz="1900" b="1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>
              <a:solidFill>
                <a:schemeClr val="tx1"/>
              </a:solidFill>
            </a:rPr>
            <a:t>Kegiatan</a:t>
          </a:r>
          <a:r>
            <a:rPr lang="en-US" sz="1900" b="1" kern="1200" dirty="0" smtClean="0">
              <a:solidFill>
                <a:schemeClr val="tx1"/>
              </a:solidFill>
            </a:rPr>
            <a:t> : </a:t>
          </a:r>
          <a:r>
            <a:rPr lang="en-US" sz="1900" b="1" kern="1200" dirty="0" err="1" smtClean="0">
              <a:solidFill>
                <a:schemeClr val="tx1"/>
              </a:solidFill>
            </a:rPr>
            <a:t>Promosi</a:t>
          </a:r>
          <a:r>
            <a:rPr lang="en-US" sz="1900" b="1" kern="1200" dirty="0" smtClean="0">
              <a:solidFill>
                <a:schemeClr val="tx1"/>
              </a:solidFill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</a:rPr>
            <a:t>dan</a:t>
          </a:r>
          <a:r>
            <a:rPr lang="en-US" sz="1900" b="1" kern="1200" dirty="0" smtClean="0">
              <a:solidFill>
                <a:schemeClr val="tx1"/>
              </a:solidFill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</a:rPr>
            <a:t>jualan</a:t>
          </a:r>
          <a:r>
            <a:rPr lang="en-US" sz="1900" b="1" kern="1200" dirty="0" smtClean="0">
              <a:solidFill>
                <a:schemeClr val="tx1"/>
              </a:solidFill>
            </a:rPr>
            <a:t>, </a:t>
          </a:r>
          <a:r>
            <a:rPr lang="en-US" sz="1900" b="1" kern="1200" dirty="0" err="1" smtClean="0">
              <a:solidFill>
                <a:schemeClr val="tx1"/>
              </a:solidFill>
            </a:rPr>
            <a:t>pameran</a:t>
          </a:r>
          <a:r>
            <a:rPr lang="en-US" sz="1900" b="1" kern="1200" dirty="0" smtClean="0">
              <a:solidFill>
                <a:schemeClr val="tx1"/>
              </a:solidFill>
            </a:rPr>
            <a:t> </a:t>
          </a:r>
          <a:r>
            <a:rPr lang="en-US" sz="1900" b="1" kern="1200" dirty="0" err="1" smtClean="0">
              <a:solidFill>
                <a:schemeClr val="tx1"/>
              </a:solidFill>
            </a:rPr>
            <a:t>karya</a:t>
          </a:r>
          <a:endParaRPr lang="en-US" sz="1900" b="1" kern="1200" dirty="0" smtClean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>
              <a:solidFill>
                <a:schemeClr val="tx1"/>
              </a:solidFill>
            </a:rPr>
            <a:t>Kegiatan</a:t>
          </a:r>
          <a:r>
            <a:rPr lang="en-US" sz="1900" b="1" kern="1200" dirty="0" smtClean="0">
              <a:solidFill>
                <a:schemeClr val="tx1"/>
              </a:solidFill>
            </a:rPr>
            <a:t> : 26 </a:t>
          </a:r>
          <a:r>
            <a:rPr lang="mr-IN" sz="1900" b="1" kern="1200" dirty="0" smtClean="0">
              <a:solidFill>
                <a:schemeClr val="tx1"/>
              </a:solidFill>
            </a:rPr>
            <a:t>–</a:t>
          </a:r>
          <a:r>
            <a:rPr lang="en-US" sz="1900" b="1" kern="1200" dirty="0" smtClean="0">
              <a:solidFill>
                <a:schemeClr val="tx1"/>
              </a:solidFill>
            </a:rPr>
            <a:t> 29 </a:t>
          </a:r>
          <a:r>
            <a:rPr lang="en-US" sz="1900" b="1" kern="1200" dirty="0" err="1" smtClean="0">
              <a:solidFill>
                <a:schemeClr val="tx1"/>
              </a:solidFill>
            </a:rPr>
            <a:t>Maret</a:t>
          </a:r>
          <a:r>
            <a:rPr lang="en-US" sz="1900" b="1" kern="1200" dirty="0" smtClean="0">
              <a:solidFill>
                <a:schemeClr val="tx1"/>
              </a:solidFill>
            </a:rPr>
            <a:t> 2018</a:t>
          </a:r>
          <a:endParaRPr lang="en-US" sz="1900" b="1" kern="1200" dirty="0">
            <a:solidFill>
              <a:schemeClr val="tx1"/>
            </a:solidFill>
          </a:endParaRPr>
        </a:p>
      </dsp:txBody>
      <dsp:txXfrm rot="-5400000">
        <a:off x="4046220" y="2592938"/>
        <a:ext cx="7108120" cy="1574183"/>
      </dsp:txXfrm>
    </dsp:sp>
    <dsp:sp modelId="{B0963D2E-9B90-8248-84B6-B5B0FD8EAEC2}">
      <dsp:nvSpPr>
        <dsp:cNvPr id="0" name=""/>
        <dsp:cNvSpPr/>
      </dsp:nvSpPr>
      <dsp:spPr>
        <a:xfrm>
          <a:off x="0" y="2289715"/>
          <a:ext cx="4046220" cy="21806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solidFill>
                <a:schemeClr val="tx1"/>
              </a:solidFill>
            </a:rPr>
            <a:t>Pameran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106450" y="2396165"/>
        <a:ext cx="3833320" cy="1967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D86C-3E49-C94F-9A43-D575B4F9D2DA}">
      <dsp:nvSpPr>
        <dsp:cNvPr id="0" name=""/>
        <dsp:cNvSpPr/>
      </dsp:nvSpPr>
      <dsp:spPr>
        <a:xfrm rot="10800000">
          <a:off x="2233039" y="1457"/>
          <a:ext cx="7499604" cy="13761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85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Setiap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Dosen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Segera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Melengkapi</a:t>
          </a:r>
          <a:r>
            <a:rPr lang="en-US" sz="2600" kern="1200" dirty="0" smtClean="0"/>
            <a:t> Isi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Borang</a:t>
          </a:r>
          <a:endParaRPr lang="en-US" sz="2600" kern="1200" dirty="0"/>
        </a:p>
      </dsp:txBody>
      <dsp:txXfrm rot="10800000">
        <a:off x="2577080" y="1457"/>
        <a:ext cx="7155563" cy="1376164"/>
      </dsp:txXfrm>
    </dsp:sp>
    <dsp:sp modelId="{0E0BE53E-D073-D64A-A083-39081B6834A4}">
      <dsp:nvSpPr>
        <dsp:cNvPr id="0" name=""/>
        <dsp:cNvSpPr/>
      </dsp:nvSpPr>
      <dsp:spPr>
        <a:xfrm>
          <a:off x="1544956" y="1457"/>
          <a:ext cx="1376164" cy="13761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56BAD4-4278-C446-B32C-6CB9CA1E307B}">
      <dsp:nvSpPr>
        <dsp:cNvPr id="0" name=""/>
        <dsp:cNvSpPr/>
      </dsp:nvSpPr>
      <dsp:spPr>
        <a:xfrm rot="10800000">
          <a:off x="2233039" y="1788417"/>
          <a:ext cx="7499604" cy="13761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85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Mulai</a:t>
          </a:r>
          <a:r>
            <a:rPr lang="en-US" sz="2600" kern="1200" dirty="0" smtClean="0"/>
            <a:t> input </a:t>
          </a:r>
          <a:r>
            <a:rPr lang="en-US" sz="2600" kern="1200" dirty="0" err="1" smtClean="0"/>
            <a:t>pada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minggu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ini</a:t>
          </a:r>
          <a:r>
            <a:rPr lang="en-US" sz="2600" kern="1200" dirty="0" smtClean="0"/>
            <a:t> data yang </a:t>
          </a:r>
          <a:r>
            <a:rPr lang="en-US" sz="2600" kern="1200" dirty="0" err="1" smtClean="0"/>
            <a:t>ada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sesuai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standar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yg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dkerjakan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dan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direview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saat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rapat</a:t>
          </a:r>
          <a:r>
            <a:rPr lang="en-US" sz="2600" kern="1200" baseline="0" dirty="0" smtClean="0"/>
            <a:t> </a:t>
          </a:r>
          <a:r>
            <a:rPr lang="en-US" sz="2600" kern="1200" baseline="0" dirty="0" err="1" smtClean="0"/>
            <a:t>bersama</a:t>
          </a:r>
          <a:endParaRPr lang="en-US" sz="2600" kern="1200" dirty="0"/>
        </a:p>
      </dsp:txBody>
      <dsp:txXfrm rot="10800000">
        <a:off x="2577080" y="1788417"/>
        <a:ext cx="7155563" cy="1376164"/>
      </dsp:txXfrm>
    </dsp:sp>
    <dsp:sp modelId="{F63B7EE1-ED6A-B841-A913-4E4E59D1743E}">
      <dsp:nvSpPr>
        <dsp:cNvPr id="0" name=""/>
        <dsp:cNvSpPr/>
      </dsp:nvSpPr>
      <dsp:spPr>
        <a:xfrm>
          <a:off x="1544956" y="1788417"/>
          <a:ext cx="1376164" cy="13761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0578F-FB2B-204B-ABB3-A78283B8D51D}">
      <dsp:nvSpPr>
        <dsp:cNvPr id="0" name=""/>
        <dsp:cNvSpPr/>
      </dsp:nvSpPr>
      <dsp:spPr>
        <a:xfrm rot="10800000">
          <a:off x="2233039" y="3575377"/>
          <a:ext cx="7499604" cy="137616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85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Batas </a:t>
          </a:r>
          <a:r>
            <a:rPr lang="en-US" sz="2600" kern="1200" dirty="0" err="1" smtClean="0"/>
            <a:t>pengisian</a:t>
          </a:r>
          <a:r>
            <a:rPr lang="en-US" sz="2600" kern="1200" dirty="0" smtClean="0"/>
            <a:t> April 2018</a:t>
          </a:r>
          <a:endParaRPr lang="en-US" sz="2600" kern="1200" dirty="0"/>
        </a:p>
      </dsp:txBody>
      <dsp:txXfrm rot="10800000">
        <a:off x="2577080" y="3575377"/>
        <a:ext cx="7155563" cy="1376164"/>
      </dsp:txXfrm>
    </dsp:sp>
    <dsp:sp modelId="{C89B4C40-FD9D-8D42-8E4B-86A762726D6B}">
      <dsp:nvSpPr>
        <dsp:cNvPr id="0" name=""/>
        <dsp:cNvSpPr/>
      </dsp:nvSpPr>
      <dsp:spPr>
        <a:xfrm>
          <a:off x="1544956" y="3575377"/>
          <a:ext cx="1376164" cy="13761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13D68-6DBE-7C41-80FC-F9D0EA5E20E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754E-F1C2-9948-99B6-D4ECB2FFB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6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754E-F1C2-9948-99B6-D4ECB2FFB8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754E-F1C2-9948-99B6-D4ECB2FFB8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754E-F1C2-9948-99B6-D4ECB2FFB8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754E-F1C2-9948-99B6-D4ECB2FFB8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754E-F1C2-9948-99B6-D4ECB2FFB8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754E-F1C2-9948-99B6-D4ECB2FFB8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RAPAT PRODI PGSD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Februari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Sulistyani</a:t>
            </a:r>
            <a:r>
              <a:rPr lang="en-US" b="1" dirty="0" smtClean="0"/>
              <a:t> </a:t>
            </a:r>
            <a:r>
              <a:rPr lang="en-US" b="1" dirty="0" err="1" smtClean="0"/>
              <a:t>Puteri</a:t>
            </a:r>
            <a:r>
              <a:rPr lang="en-US" b="1" dirty="0" smtClean="0"/>
              <a:t> </a:t>
            </a:r>
            <a:r>
              <a:rPr lang="en-US" b="1" dirty="0" err="1" smtClean="0"/>
              <a:t>Ramadhani</a:t>
            </a:r>
            <a:r>
              <a:rPr lang="en-US" b="1" dirty="0" smtClean="0"/>
              <a:t>., </a:t>
            </a:r>
            <a:r>
              <a:rPr lang="en-US" b="1" dirty="0" err="1" smtClean="0"/>
              <a:t>M.Pd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786680"/>
              </p:ext>
            </p:extLst>
          </p:nvPr>
        </p:nvGraphicFramePr>
        <p:xfrm>
          <a:off x="1009650" y="1739900"/>
          <a:ext cx="10172700" cy="523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/>
                <a:gridCol w="5629275"/>
                <a:gridCol w="1905000"/>
                <a:gridCol w="1346200"/>
                <a:gridCol w="635000"/>
              </a:tblGrid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Mata </a:t>
                      </a:r>
                      <a:r>
                        <a:rPr lang="en-US" dirty="0" err="1" smtClean="0"/>
                        <a:t>Kuliah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 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SKS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Manajemen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Berbasis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PGD110216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90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Profesi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Keguruan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PGD120916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Konsep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Dasar</a:t>
                      </a:r>
                      <a:r>
                        <a:rPr lang="en-US" dirty="0" smtClean="0"/>
                        <a:t> IPA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PGD211616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45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Pengembangan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Potensi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Berbasis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Lingkungan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PGD221916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Manajemen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Pendidikan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PGD110216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Pembelajaran</a:t>
                      </a:r>
                      <a:r>
                        <a:rPr lang="en-US" baseline="0" dirty="0" smtClean="0"/>
                        <a:t> IPA di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PGD323716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Pilihan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Pengembangan</a:t>
                      </a:r>
                      <a:r>
                        <a:rPr lang="en-US" baseline="0" dirty="0" smtClean="0"/>
                        <a:t> Humor)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PGD414816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Bimbingan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Konseling</a:t>
                      </a:r>
                      <a:r>
                        <a:rPr lang="en-US" dirty="0" smtClean="0"/>
                        <a:t> di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PGD414016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SKS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1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Winda</a:t>
            </a:r>
            <a:r>
              <a:rPr lang="en-US" b="1" dirty="0" smtClean="0"/>
              <a:t> Amelia, </a:t>
            </a:r>
            <a:r>
              <a:rPr lang="en-US" b="1" dirty="0" err="1" smtClean="0"/>
              <a:t>M.Pd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685958"/>
              </p:ext>
            </p:extLst>
          </p:nvPr>
        </p:nvGraphicFramePr>
        <p:xfrm>
          <a:off x="1549400" y="1765300"/>
          <a:ext cx="9372600" cy="428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/>
                <a:gridCol w="4765675"/>
                <a:gridCol w="1866900"/>
                <a:gridCol w="1206500"/>
                <a:gridCol w="876300"/>
              </a:tblGrid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Mata </a:t>
                      </a:r>
                      <a:r>
                        <a:rPr lang="en-US" dirty="0" err="1" smtClean="0"/>
                        <a:t>Kuliah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 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SKS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Landasan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Pendidikan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PGD110416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5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Evaluasi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Pendidikan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PGD121116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Konsep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Dasar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Matematika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PGD211316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Psikologi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Perkembangan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Peserta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Didik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PGD222316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Lagika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Matematika</a:t>
                      </a:r>
                      <a:r>
                        <a:rPr lang="en-US" dirty="0" smtClean="0"/>
                        <a:t> di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PGD312616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Pembelajaran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Matematika</a:t>
                      </a:r>
                      <a:r>
                        <a:rPr lang="en-US" baseline="0" dirty="0" smtClean="0"/>
                        <a:t> di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PGD323816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Penelitian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Tindakan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PGD414216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SKS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5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Robiatul</a:t>
            </a:r>
            <a:r>
              <a:rPr lang="en-US" b="1" dirty="0" smtClean="0"/>
              <a:t> </a:t>
            </a:r>
            <a:r>
              <a:rPr lang="en-US" b="1" dirty="0" err="1" smtClean="0"/>
              <a:t>Munajah</a:t>
            </a:r>
            <a:r>
              <a:rPr lang="en-US" b="1" dirty="0" smtClean="0"/>
              <a:t>, </a:t>
            </a:r>
            <a:r>
              <a:rPr lang="en-US" b="1" dirty="0" err="1" smtClean="0"/>
              <a:t>M.Pd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313553"/>
              </p:ext>
            </p:extLst>
          </p:nvPr>
        </p:nvGraphicFramePr>
        <p:xfrm>
          <a:off x="844550" y="1625600"/>
          <a:ext cx="10502900" cy="473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/>
                <a:gridCol w="5923915"/>
                <a:gridCol w="2016760"/>
                <a:gridCol w="1333500"/>
                <a:gridCol w="571500"/>
              </a:tblGrid>
              <a:tr h="4091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Mata </a:t>
                      </a:r>
                      <a:r>
                        <a:rPr lang="en-US" dirty="0" err="1" smtClean="0"/>
                        <a:t>Kuliah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 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SKS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Pembelajaran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PGD110616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13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Manajemen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PGD121116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Konsep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Dasar</a:t>
                      </a:r>
                      <a:r>
                        <a:rPr lang="en-US" dirty="0" smtClean="0"/>
                        <a:t> Bahasa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Sastra</a:t>
                      </a:r>
                      <a:r>
                        <a:rPr lang="en-US" dirty="0" smtClean="0"/>
                        <a:t> 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PGD211516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Keterampilan</a:t>
                      </a:r>
                      <a:r>
                        <a:rPr lang="en-US" dirty="0" smtClean="0"/>
                        <a:t> Bahasa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Sastra</a:t>
                      </a:r>
                      <a:r>
                        <a:rPr lang="en-US" dirty="0" smtClean="0"/>
                        <a:t> Indonesia di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PGD221816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Pendidikan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Berkebutuhan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Khusus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PGD222416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Pembelajaran</a:t>
                      </a:r>
                      <a:r>
                        <a:rPr lang="en-US" dirty="0" smtClean="0"/>
                        <a:t> Bahasa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Sastra</a:t>
                      </a:r>
                      <a:r>
                        <a:rPr lang="en-US" dirty="0" smtClean="0"/>
                        <a:t> Indonesia di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PGD312716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Inovasi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Pendidikan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PGD312816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Microteaching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PGD414116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SKS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6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Rossi Iskandar, </a:t>
            </a:r>
            <a:r>
              <a:rPr lang="en-US" b="1" dirty="0" err="1" smtClean="0"/>
              <a:t>S.Pd.I</a:t>
            </a:r>
            <a:r>
              <a:rPr lang="en-US" b="1" dirty="0" smtClean="0"/>
              <a:t>., </a:t>
            </a:r>
            <a:r>
              <a:rPr lang="en-US" b="1" dirty="0" err="1" smtClean="0"/>
              <a:t>M.Pd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116958"/>
              </p:ext>
            </p:extLst>
          </p:nvPr>
        </p:nvGraphicFramePr>
        <p:xfrm>
          <a:off x="1365250" y="1346200"/>
          <a:ext cx="9461500" cy="5193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/>
                <a:gridCol w="4765675"/>
                <a:gridCol w="1981200"/>
                <a:gridCol w="1244600"/>
                <a:gridCol w="812800"/>
              </a:tblGrid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Mata </a:t>
                      </a:r>
                      <a:r>
                        <a:rPr lang="en-US" dirty="0" err="1" smtClean="0"/>
                        <a:t>Kuliah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 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SKS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36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Pengantar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Pendidikan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FKP110116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Konsep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Dasar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PKn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PGD211716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Sumber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Belajar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PGD222216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Pembelajaran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PKn</a:t>
                      </a:r>
                      <a:r>
                        <a:rPr lang="en-US" baseline="0" dirty="0" smtClean="0"/>
                        <a:t> di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PGD313016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Pendidikan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Kewarganegaraan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PGD324316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Bahan</a:t>
                      </a:r>
                      <a:r>
                        <a:rPr lang="en-US" dirty="0" smtClean="0"/>
                        <a:t> Ajar </a:t>
                      </a:r>
                      <a:r>
                        <a:rPr lang="en-US" dirty="0" err="1" smtClean="0"/>
                        <a:t>Berbasis</a:t>
                      </a:r>
                      <a:r>
                        <a:rPr lang="en-US" dirty="0" smtClean="0"/>
                        <a:t>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PGD413516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Pilihan</a:t>
                      </a:r>
                      <a:r>
                        <a:rPr lang="en-US" baseline="0" dirty="0" smtClean="0"/>
                        <a:t> (Digital Learning)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PGD414816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Magang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PGD313616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Magang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PGD323416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SKS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7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54406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Borang</a:t>
            </a:r>
            <a:r>
              <a:rPr lang="en-US" b="1" dirty="0" smtClean="0"/>
              <a:t> 3A Prodi PGSD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55342"/>
              </p:ext>
            </p:extLst>
          </p:nvPr>
        </p:nvGraphicFramePr>
        <p:xfrm>
          <a:off x="469900" y="1524000"/>
          <a:ext cx="1127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0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3306"/>
          </a:xfrm>
        </p:spPr>
        <p:txBody>
          <a:bodyPr/>
          <a:lstStyle/>
          <a:p>
            <a:pPr algn="ctr"/>
            <a:r>
              <a:rPr lang="en-US" b="1" dirty="0" smtClean="0"/>
              <a:t>Progress </a:t>
            </a:r>
            <a:r>
              <a:rPr lang="en-US" b="1" dirty="0" err="1" smtClean="0"/>
              <a:t>Jurnal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UANG SUDAH TURUN</a:t>
            </a:r>
          </a:p>
          <a:p>
            <a:r>
              <a:rPr lang="en-US" dirty="0" smtClean="0"/>
              <a:t>ISSN online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endParaRPr lang="en-US" dirty="0" smtClean="0"/>
          </a:p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5, </a:t>
            </a:r>
            <a:r>
              <a:rPr lang="en-US" dirty="0" err="1" smtClean="0"/>
              <a:t>kurang</a:t>
            </a:r>
            <a:r>
              <a:rPr lang="en-US" dirty="0" smtClean="0"/>
              <a:t> 3, </a:t>
            </a:r>
          </a:p>
          <a:p>
            <a:r>
              <a:rPr lang="en-US" dirty="0" smtClean="0"/>
              <a:t>Editing journal : </a:t>
            </a:r>
            <a:r>
              <a:rPr lang="en-US" dirty="0" err="1" smtClean="0"/>
              <a:t>meng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2 </a:t>
            </a:r>
            <a:r>
              <a:rPr lang="en-US" dirty="0" err="1" smtClean="0"/>
              <a:t>mahasiswa</a:t>
            </a:r>
            <a:r>
              <a:rPr lang="en-US" dirty="0" smtClean="0"/>
              <a:t> (min 16 max 18)</a:t>
            </a:r>
          </a:p>
          <a:p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bestari</a:t>
            </a:r>
            <a:r>
              <a:rPr lang="en-US" dirty="0" smtClean="0"/>
              <a:t> :  </a:t>
            </a:r>
          </a:p>
          <a:p>
            <a:r>
              <a:rPr lang="en-US" dirty="0" err="1" smtClean="0"/>
              <a:t>Prosiding</a:t>
            </a:r>
            <a:r>
              <a:rPr lang="en-US" dirty="0" smtClean="0"/>
              <a:t> :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perpus</a:t>
            </a:r>
            <a:r>
              <a:rPr lang="en-US" dirty="0" smtClean="0"/>
              <a:t>  (10 pc)</a:t>
            </a:r>
          </a:p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Vol</a:t>
            </a:r>
            <a:r>
              <a:rPr lang="en-US" dirty="0" smtClean="0"/>
              <a:t> 2 no 1 : </a:t>
            </a:r>
            <a:r>
              <a:rPr lang="en-US" dirty="0" err="1" smtClean="0"/>
              <a:t>dicetak</a:t>
            </a:r>
            <a:r>
              <a:rPr lang="en-US" dirty="0" smtClean="0"/>
              <a:t>  10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782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Progress </a:t>
            </a:r>
            <a:r>
              <a:rPr lang="en-US" b="1" dirty="0" err="1" smtClean="0"/>
              <a:t>MoU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3380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/>
              <a:t>Uang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Jalan-jalan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Jakarta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smtClean="0"/>
              <a:t>                                                 : PIK</a:t>
            </a:r>
            <a:endParaRPr lang="en-US" dirty="0" smtClean="0"/>
          </a:p>
          <a:p>
            <a:r>
              <a:rPr lang="en-US" dirty="0" smtClean="0"/>
              <a:t>Cost </a:t>
            </a:r>
            <a:r>
              <a:rPr lang="en-US" dirty="0" err="1" smtClean="0"/>
              <a:t>Penerimaan</a:t>
            </a:r>
            <a:r>
              <a:rPr lang="en-US" dirty="0" smtClean="0"/>
              <a:t> total                      : </a:t>
            </a:r>
            <a:r>
              <a:rPr lang="en-US" dirty="0" err="1" smtClean="0"/>
              <a:t>Rp</a:t>
            </a:r>
            <a:r>
              <a:rPr lang="en-US" dirty="0" smtClean="0"/>
              <a:t>. 10.000.000</a:t>
            </a:r>
            <a:r>
              <a:rPr lang="en-US" dirty="0" smtClean="0"/>
              <a:t>,-</a:t>
            </a:r>
          </a:p>
          <a:p>
            <a:endParaRPr lang="en-US" dirty="0" smtClean="0"/>
          </a:p>
          <a:p>
            <a:r>
              <a:rPr lang="en-US" dirty="0" err="1" smtClean="0"/>
              <a:t>Transportasi</a:t>
            </a:r>
            <a:r>
              <a:rPr lang="en-US" dirty="0" smtClean="0"/>
              <a:t> : </a:t>
            </a:r>
            <a:r>
              <a:rPr lang="en-US" dirty="0" err="1" smtClean="0"/>
              <a:t>Bensin</a:t>
            </a:r>
            <a:r>
              <a:rPr lang="en-US" dirty="0" smtClean="0"/>
              <a:t>, </a:t>
            </a:r>
            <a:r>
              <a:rPr lang="en-US" dirty="0" err="1" smtClean="0"/>
              <a:t>parkir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Tol</a:t>
            </a:r>
            <a:r>
              <a:rPr lang="en-US" dirty="0" smtClean="0"/>
              <a:t> +TM </a:t>
            </a:r>
            <a:r>
              <a:rPr lang="en-US" dirty="0" smtClean="0"/>
              <a:t>: </a:t>
            </a:r>
            <a:r>
              <a:rPr lang="en-US" dirty="0" err="1" smtClean="0"/>
              <a:t>Rp</a:t>
            </a:r>
            <a:r>
              <a:rPr lang="en-US" dirty="0" smtClean="0"/>
              <a:t>.   </a:t>
            </a:r>
            <a:r>
              <a:rPr lang="en-US" dirty="0" smtClean="0"/>
              <a:t>  </a:t>
            </a:r>
            <a:r>
              <a:rPr lang="en-US" dirty="0" smtClean="0"/>
              <a:t>5</a:t>
            </a:r>
            <a:r>
              <a:rPr lang="en-US" dirty="0" smtClean="0"/>
              <a:t>00.000</a:t>
            </a:r>
            <a:r>
              <a:rPr lang="en-US" dirty="0" smtClean="0"/>
              <a:t>,-</a:t>
            </a:r>
          </a:p>
          <a:p>
            <a:r>
              <a:rPr lang="en-US" dirty="0" err="1" smtClean="0"/>
              <a:t>Tiket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:                                         </a:t>
            </a:r>
            <a:r>
              <a:rPr lang="en-US" dirty="0" smtClean="0"/>
              <a:t>        </a:t>
            </a:r>
            <a:r>
              <a:rPr lang="en-US" dirty="0" err="1" smtClean="0"/>
              <a:t>Rp</a:t>
            </a:r>
            <a:r>
              <a:rPr lang="en-US" dirty="0" smtClean="0"/>
              <a:t>.     </a:t>
            </a:r>
            <a:r>
              <a:rPr lang="en-US" dirty="0"/>
              <a:t>2</a:t>
            </a:r>
            <a:r>
              <a:rPr lang="en-US" dirty="0" smtClean="0"/>
              <a:t>00.000,-</a:t>
            </a:r>
            <a:endParaRPr lang="en-US" dirty="0" smtClean="0"/>
          </a:p>
          <a:p>
            <a:r>
              <a:rPr lang="en-US" dirty="0" err="1" smtClean="0"/>
              <a:t>Konsumsi</a:t>
            </a:r>
            <a:r>
              <a:rPr lang="en-US" dirty="0" smtClean="0"/>
              <a:t> :                                            </a:t>
            </a:r>
            <a:r>
              <a:rPr lang="en-US" dirty="0" smtClean="0"/>
              <a:t>         </a:t>
            </a:r>
            <a:r>
              <a:rPr lang="en-US" dirty="0" err="1" smtClean="0"/>
              <a:t>Rp</a:t>
            </a:r>
            <a:r>
              <a:rPr lang="en-US" dirty="0" smtClean="0"/>
              <a:t>. </a:t>
            </a:r>
            <a:r>
              <a:rPr lang="en-US" dirty="0" smtClean="0"/>
              <a:t> </a:t>
            </a:r>
            <a:r>
              <a:rPr lang="en-US" dirty="0" smtClean="0"/>
              <a:t>2.100.000,-</a:t>
            </a:r>
            <a:endParaRPr lang="en-US" dirty="0" smtClean="0"/>
          </a:p>
          <a:p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Saku</a:t>
            </a:r>
            <a:r>
              <a:rPr lang="en-US" dirty="0" smtClean="0"/>
              <a:t> :                                          </a:t>
            </a:r>
            <a:r>
              <a:rPr lang="en-US" dirty="0" smtClean="0"/>
              <a:t>        </a:t>
            </a:r>
            <a:r>
              <a:rPr lang="en-US" dirty="0" err="1" smtClean="0"/>
              <a:t>Rp</a:t>
            </a:r>
            <a:r>
              <a:rPr lang="en-US" dirty="0" smtClean="0"/>
              <a:t>. </a:t>
            </a:r>
            <a:r>
              <a:rPr lang="en-US" dirty="0" smtClean="0"/>
              <a:t> 7. 200.000,- @ </a:t>
            </a:r>
            <a:r>
              <a:rPr lang="en-US" dirty="0" err="1" smtClean="0"/>
              <a:t>Rp</a:t>
            </a:r>
            <a:r>
              <a:rPr lang="en-US" dirty="0" smtClean="0"/>
              <a:t>. 1.200.000,-</a:t>
            </a:r>
          </a:p>
          <a:p>
            <a:r>
              <a:rPr lang="en-US" dirty="0" err="1" smtClean="0"/>
              <a:t>Pelaksanaan</a:t>
            </a:r>
            <a:r>
              <a:rPr lang="en-US" dirty="0" smtClean="0"/>
              <a:t>                                                 </a:t>
            </a:r>
            <a:r>
              <a:rPr lang="en-US" dirty="0" err="1" smtClean="0"/>
              <a:t>Sabtu</a:t>
            </a:r>
            <a:r>
              <a:rPr lang="en-US" dirty="0" smtClean="0"/>
              <a:t>, 24 </a:t>
            </a:r>
            <a:r>
              <a:rPr lang="en-US" dirty="0" err="1" smtClean="0"/>
              <a:t>Februari</a:t>
            </a:r>
            <a:r>
              <a:rPr lang="en-US" dirty="0" smtClean="0"/>
              <a:t> 2018 </a:t>
            </a:r>
            <a:r>
              <a:rPr lang="mr-IN" dirty="0" smtClean="0"/>
              <a:t>–</a:t>
            </a:r>
            <a:r>
              <a:rPr lang="en-US" dirty="0" smtClean="0"/>
              <a:t> or </a:t>
            </a:r>
            <a:r>
              <a:rPr lang="en-US" dirty="0" err="1" smtClean="0"/>
              <a:t>Jum’at</a:t>
            </a:r>
            <a:r>
              <a:rPr lang="en-US" dirty="0" smtClean="0"/>
              <a:t> 23 </a:t>
            </a:r>
            <a:r>
              <a:rPr lang="en-US" smtClean="0"/>
              <a:t>Februari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2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err="1" smtClean="0"/>
              <a:t>Rapat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review </a:t>
            </a:r>
            <a:r>
              <a:rPr lang="en-US" dirty="0" err="1" smtClean="0"/>
              <a:t>hasil</a:t>
            </a:r>
            <a:r>
              <a:rPr lang="en-US" dirty="0" smtClean="0"/>
              <a:t> AMI 2017</a:t>
            </a:r>
          </a:p>
          <a:p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dibawakan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endParaRPr lang="en-US" dirty="0" smtClean="0"/>
          </a:p>
          <a:p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Workshop </a:t>
            </a:r>
            <a:r>
              <a:rPr lang="en-US" dirty="0" err="1" smtClean="0"/>
              <a:t>Kurikulum</a:t>
            </a:r>
            <a:endParaRPr lang="en-US" dirty="0" smtClean="0"/>
          </a:p>
          <a:p>
            <a:r>
              <a:rPr lang="en-US" dirty="0" smtClean="0"/>
              <a:t>Review progress report </a:t>
            </a:r>
            <a:r>
              <a:rPr lang="en-US" dirty="0" err="1" smtClean="0"/>
              <a:t>Kegiatan</a:t>
            </a:r>
            <a:r>
              <a:rPr lang="en-US" dirty="0" smtClean="0"/>
              <a:t> Smart and Fun Quiz</a:t>
            </a:r>
          </a:p>
          <a:p>
            <a:r>
              <a:rPr lang="en-US" dirty="0" err="1" smtClean="0"/>
              <a:t>Konfirmasi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r>
              <a:rPr lang="en-US" dirty="0" err="1" smtClean="0"/>
              <a:t>Sosialisasi</a:t>
            </a:r>
            <a:r>
              <a:rPr lang="en-US" dirty="0" smtClean="0"/>
              <a:t> Time line </a:t>
            </a:r>
            <a:r>
              <a:rPr lang="en-US" dirty="0" err="1" smtClean="0"/>
              <a:t>Borang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Kesepakatan</a:t>
            </a:r>
            <a:endParaRPr lang="en-US" dirty="0" smtClean="0"/>
          </a:p>
          <a:p>
            <a:r>
              <a:rPr lang="en-US" dirty="0" err="1" smtClean="0"/>
              <a:t>Sosialisasi</a:t>
            </a:r>
            <a:r>
              <a:rPr lang="en-US" dirty="0" smtClean="0"/>
              <a:t> Time line </a:t>
            </a:r>
            <a:r>
              <a:rPr lang="en-US" dirty="0" err="1" smtClean="0"/>
              <a:t>Bimbel</a:t>
            </a:r>
            <a:endParaRPr lang="en-US" dirty="0" smtClean="0"/>
          </a:p>
          <a:p>
            <a:r>
              <a:rPr lang="en-US" dirty="0" err="1" smtClean="0"/>
              <a:t>Keikutsertaan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Trilogi</a:t>
            </a:r>
            <a:endParaRPr lang="en-US" dirty="0" smtClean="0"/>
          </a:p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november</a:t>
            </a:r>
            <a:r>
              <a:rPr lang="en-US" dirty="0" smtClean="0"/>
              <a:t> 2017</a:t>
            </a:r>
          </a:p>
          <a:p>
            <a:r>
              <a:rPr lang="en-US" dirty="0" smtClean="0"/>
              <a:t>Range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audit 2,56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863850"/>
            <a:ext cx="111252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5060950"/>
            <a:ext cx="10967720" cy="66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501637"/>
            <a:ext cx="5765800" cy="27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642594"/>
            <a:ext cx="11455400" cy="8814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Diskusi</a:t>
            </a:r>
            <a:r>
              <a:rPr lang="en-US" b="1" dirty="0" smtClean="0"/>
              <a:t> </a:t>
            </a:r>
            <a:r>
              <a:rPr lang="en-US" b="1" dirty="0" err="1" smtClean="0"/>
              <a:t>Materi</a:t>
            </a:r>
            <a:r>
              <a:rPr lang="en-US" b="1" dirty="0" smtClean="0"/>
              <a:t> </a:t>
            </a:r>
            <a:r>
              <a:rPr lang="en-US" b="1" dirty="0" err="1" smtClean="0"/>
              <a:t>Penyesuaian</a:t>
            </a:r>
            <a:r>
              <a:rPr lang="en-US" b="1" dirty="0" smtClean="0"/>
              <a:t> </a:t>
            </a:r>
            <a:r>
              <a:rPr lang="en-US" b="1" dirty="0" err="1" smtClean="0"/>
              <a:t>Kurikulum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715044"/>
              </p:ext>
            </p:extLst>
          </p:nvPr>
        </p:nvGraphicFramePr>
        <p:xfrm>
          <a:off x="355600" y="1701800"/>
          <a:ext cx="11455400" cy="47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5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Workshop </a:t>
            </a:r>
            <a:r>
              <a:rPr lang="en-US" dirty="0" err="1" smtClean="0"/>
              <a:t>Kurikulum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Pembicara</a:t>
            </a:r>
            <a:r>
              <a:rPr lang="en-US" dirty="0" smtClean="0"/>
              <a:t>             : Dr. </a:t>
            </a:r>
            <a:r>
              <a:rPr lang="en-US" dirty="0" err="1" smtClean="0"/>
              <a:t>Fahrurrozi</a:t>
            </a:r>
            <a:r>
              <a:rPr lang="en-US" dirty="0" smtClean="0"/>
              <a:t>, </a:t>
            </a:r>
            <a:r>
              <a:rPr lang="en-US" dirty="0" err="1" smtClean="0"/>
              <a:t>M.Pd</a:t>
            </a:r>
            <a:endParaRPr lang="en-US" dirty="0" smtClean="0"/>
          </a:p>
          <a:p>
            <a:r>
              <a:rPr lang="en-US" dirty="0" err="1" smtClean="0"/>
              <a:t>Peserta</a:t>
            </a:r>
            <a:r>
              <a:rPr lang="en-US" dirty="0" smtClean="0"/>
              <a:t>                    : </a:t>
            </a:r>
            <a:r>
              <a:rPr lang="en-US" dirty="0" smtClean="0"/>
              <a:t>12 </a:t>
            </a:r>
            <a:r>
              <a:rPr lang="en-US" dirty="0" smtClean="0"/>
              <a:t>Orang (6 </a:t>
            </a:r>
            <a:r>
              <a:rPr lang="en-US" dirty="0" err="1" smtClean="0"/>
              <a:t>Dosen</a:t>
            </a:r>
            <a:r>
              <a:rPr lang="en-US" dirty="0" smtClean="0"/>
              <a:t> PGSD </a:t>
            </a:r>
            <a:r>
              <a:rPr lang="en-US" dirty="0" err="1" smtClean="0"/>
              <a:t>dan</a:t>
            </a:r>
            <a:r>
              <a:rPr lang="en-US" dirty="0" smtClean="0"/>
              <a:t> 4 </a:t>
            </a:r>
            <a:r>
              <a:rPr lang="en-US" dirty="0" err="1" smtClean="0"/>
              <a:t>Dosen</a:t>
            </a:r>
            <a:r>
              <a:rPr lang="en-US" dirty="0" smtClean="0"/>
              <a:t> PAUD)</a:t>
            </a:r>
          </a:p>
          <a:p>
            <a:r>
              <a:rPr lang="en-US" dirty="0" smtClean="0"/>
              <a:t>Time n Place          : </a:t>
            </a:r>
            <a:r>
              <a:rPr lang="en-US" dirty="0" err="1" smtClean="0"/>
              <a:t>Selasa</a:t>
            </a:r>
            <a:r>
              <a:rPr lang="en-US" dirty="0" smtClean="0"/>
              <a:t>, 20 </a:t>
            </a:r>
            <a:r>
              <a:rPr lang="en-US" dirty="0" err="1" smtClean="0"/>
              <a:t>Februari</a:t>
            </a:r>
            <a:r>
              <a:rPr lang="en-US" dirty="0" smtClean="0"/>
              <a:t> 2018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Damandiri</a:t>
            </a:r>
            <a:r>
              <a:rPr lang="en-US" dirty="0" smtClean="0"/>
              <a:t> (B. </a:t>
            </a:r>
            <a:r>
              <a:rPr lang="en-US" dirty="0" err="1" smtClean="0"/>
              <a:t>Sulis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Biaya</a:t>
            </a:r>
            <a:r>
              <a:rPr lang="en-US" dirty="0" smtClean="0"/>
              <a:t>                       : </a:t>
            </a:r>
            <a:r>
              <a:rPr lang="en-US" dirty="0" err="1" smtClean="0"/>
              <a:t>pembicara</a:t>
            </a:r>
            <a:r>
              <a:rPr lang="en-US" dirty="0" smtClean="0"/>
              <a:t> + transport : </a:t>
            </a:r>
            <a:r>
              <a:rPr lang="en-US" dirty="0" err="1" smtClean="0"/>
              <a:t>Rp</a:t>
            </a:r>
            <a:r>
              <a:rPr lang="en-US" dirty="0" smtClean="0"/>
              <a:t>. 5.000.000</a:t>
            </a:r>
            <a:r>
              <a:rPr lang="en-US" dirty="0" smtClean="0"/>
              <a:t>,-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err="1" smtClean="0"/>
              <a:t>konsumsi</a:t>
            </a:r>
            <a:r>
              <a:rPr lang="en-US" dirty="0" smtClean="0"/>
              <a:t> :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siang</a:t>
            </a:r>
            <a:r>
              <a:rPr lang="en-US" dirty="0" smtClean="0"/>
              <a:t> </a:t>
            </a:r>
            <a:r>
              <a:rPr lang="en-US" dirty="0" smtClean="0"/>
              <a:t>   : 50.000,- x 12 = 600.000,- (</a:t>
            </a:r>
            <a:r>
              <a:rPr lang="en-US" dirty="0" err="1" smtClean="0"/>
              <a:t>B.Neng</a:t>
            </a:r>
            <a:r>
              <a:rPr lang="en-US" dirty="0" smtClean="0"/>
              <a:t>)</a:t>
            </a:r>
          </a:p>
          <a:p>
            <a:pPr lvl="7"/>
            <a:r>
              <a:rPr lang="en-US" dirty="0"/>
              <a:t> </a:t>
            </a:r>
            <a:r>
              <a:rPr lang="en-US" dirty="0" smtClean="0"/>
              <a:t>   		</a:t>
            </a:r>
            <a:r>
              <a:rPr lang="en-US" dirty="0" err="1" smtClean="0"/>
              <a:t>Spanduk</a:t>
            </a:r>
            <a:r>
              <a:rPr lang="en-US" dirty="0" smtClean="0"/>
              <a:t>   </a:t>
            </a:r>
            <a:r>
              <a:rPr lang="en-US" dirty="0" err="1" smtClean="0"/>
              <a:t>Elektrik</a:t>
            </a:r>
            <a:r>
              <a:rPr lang="en-US" dirty="0" smtClean="0"/>
              <a:t> :                                   100.000,      (</a:t>
            </a:r>
            <a:r>
              <a:rPr lang="en-US" dirty="0" err="1" smtClean="0"/>
              <a:t>P.Rossi</a:t>
            </a:r>
            <a:r>
              <a:rPr lang="en-US" dirty="0" smtClean="0"/>
              <a:t>)</a:t>
            </a:r>
          </a:p>
          <a:p>
            <a:pPr lvl="7"/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dirty="0" err="1" smtClean="0"/>
              <a:t>Sertifikat</a:t>
            </a:r>
            <a:r>
              <a:rPr lang="en-US" dirty="0" smtClean="0"/>
              <a:t>                :    11 x 5000           =     55.000       (</a:t>
            </a:r>
            <a:r>
              <a:rPr lang="en-US" dirty="0" err="1" smtClean="0"/>
              <a:t>P.Rossi</a:t>
            </a:r>
            <a:r>
              <a:rPr lang="en-US" dirty="0" smtClean="0"/>
              <a:t>)</a:t>
            </a:r>
          </a:p>
          <a:p>
            <a:pPr lvl="7"/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dirty="0" err="1" smtClean="0"/>
              <a:t>Bingkai</a:t>
            </a:r>
            <a:r>
              <a:rPr lang="en-US" dirty="0" smtClean="0"/>
              <a:t>                                                  =     50.000       (</a:t>
            </a:r>
            <a:r>
              <a:rPr lang="en-US" dirty="0" err="1" smtClean="0"/>
              <a:t>P.Rossi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594"/>
            <a:ext cx="11239500" cy="111000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Review Progress Report </a:t>
            </a:r>
            <a:r>
              <a:rPr lang="en-US" b="1" dirty="0" err="1" smtClean="0"/>
              <a:t>SnFQ</a:t>
            </a:r>
            <a:r>
              <a:rPr lang="en-US" b="1" dirty="0" smtClean="0"/>
              <a:t> n P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668575"/>
              </p:ext>
            </p:extLst>
          </p:nvPr>
        </p:nvGraphicFramePr>
        <p:xfrm>
          <a:off x="457200" y="1913467"/>
          <a:ext cx="11239500" cy="447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Pembagian</a:t>
            </a:r>
            <a:r>
              <a:rPr lang="en-US" dirty="0" smtClean="0"/>
              <a:t> MATA KULIAH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36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Rudi </a:t>
            </a:r>
            <a:r>
              <a:rPr lang="en-US" b="1" dirty="0" err="1" smtClean="0"/>
              <a:t>Ritonga</a:t>
            </a:r>
            <a:r>
              <a:rPr lang="en-US" b="1" dirty="0" smtClean="0"/>
              <a:t>, </a:t>
            </a:r>
            <a:r>
              <a:rPr lang="en-US" b="1" dirty="0" err="1" smtClean="0"/>
              <a:t>S.Pd</a:t>
            </a:r>
            <a:r>
              <a:rPr lang="en-US" b="1" dirty="0" smtClean="0"/>
              <a:t>., MM., </a:t>
            </a:r>
            <a:r>
              <a:rPr lang="en-US" b="1" dirty="0" err="1" smtClean="0"/>
              <a:t>M.Pd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948171"/>
              </p:ext>
            </p:extLst>
          </p:nvPr>
        </p:nvGraphicFramePr>
        <p:xfrm>
          <a:off x="1041400" y="1727200"/>
          <a:ext cx="10083800" cy="410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/>
                <a:gridCol w="5159375"/>
                <a:gridCol w="1866900"/>
                <a:gridCol w="1384300"/>
                <a:gridCol w="1016000"/>
              </a:tblGrid>
              <a:tr h="396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Mata </a:t>
                      </a:r>
                      <a:r>
                        <a:rPr lang="en-US" dirty="0" err="1" smtClean="0"/>
                        <a:t>Kuliah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 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SKS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Konsep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Dasar</a:t>
                      </a:r>
                      <a:r>
                        <a:rPr lang="en-US" dirty="0" smtClean="0"/>
                        <a:t> 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PGD211416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64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Pendidikan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Multikultural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Berwawasan</a:t>
                      </a:r>
                      <a:r>
                        <a:rPr lang="en-US" baseline="0" dirty="0" smtClean="0"/>
                        <a:t> 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PGD222016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Pembelajaran</a:t>
                      </a:r>
                      <a:r>
                        <a:rPr lang="en-US" dirty="0" smtClean="0"/>
                        <a:t> IPS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PGD312916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Seminar Proposal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Skripsi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PGD414516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Skripsi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Tugas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Akhir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PGD424816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PGD414916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MK </a:t>
                      </a:r>
                      <a:r>
                        <a:rPr lang="en-US" dirty="0" err="1" smtClean="0"/>
                        <a:t>Pilihan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Teknopreneur</a:t>
                      </a:r>
                      <a:r>
                        <a:rPr lang="en-US" dirty="0" smtClean="0"/>
                        <a:t> di 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PGD414716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SKS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9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600" y="553694"/>
            <a:ext cx="10058400" cy="7036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Febrianti</a:t>
            </a:r>
            <a:r>
              <a:rPr lang="en-US" b="1" dirty="0"/>
              <a:t> </a:t>
            </a:r>
            <a:r>
              <a:rPr lang="en-US" b="1" dirty="0" err="1"/>
              <a:t>Yuli</a:t>
            </a:r>
            <a:r>
              <a:rPr lang="en-US" b="1" dirty="0"/>
              <a:t> </a:t>
            </a:r>
            <a:r>
              <a:rPr lang="en-US" b="1" dirty="0" err="1"/>
              <a:t>Satriyani</a:t>
            </a:r>
            <a:r>
              <a:rPr lang="en-US" b="1" dirty="0"/>
              <a:t>, </a:t>
            </a:r>
            <a:r>
              <a:rPr lang="en-US" b="1" dirty="0" err="1"/>
              <a:t>S.Pd.I</a:t>
            </a:r>
            <a:r>
              <a:rPr lang="en-US" b="1" dirty="0"/>
              <a:t>., </a:t>
            </a:r>
            <a:r>
              <a:rPr lang="en-US" b="1" dirty="0" err="1"/>
              <a:t>M.Pd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497936"/>
              </p:ext>
            </p:extLst>
          </p:nvPr>
        </p:nvGraphicFramePr>
        <p:xfrm>
          <a:off x="1524000" y="1790700"/>
          <a:ext cx="9334500" cy="450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/>
                <a:gridCol w="3559175"/>
                <a:gridCol w="2573020"/>
                <a:gridCol w="1363980"/>
                <a:gridCol w="1181100"/>
              </a:tblGrid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Mata </a:t>
                      </a:r>
                      <a:r>
                        <a:rPr lang="en-US" dirty="0" err="1" smtClean="0"/>
                        <a:t>Kuliah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 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SKS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Pembelajaran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FKP120316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8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Psikologi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Pendidikan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FKP120216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Filsafat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Pendidikan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</a:t>
                      </a:r>
                      <a:r>
                        <a:rPr lang="en-US" baseline="0" dirty="0" smtClean="0"/>
                        <a:t> 211216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Kurikulum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Pembelajaran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PGD222116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PGD315016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Pembelajaran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Terpadu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PGD323416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MK </a:t>
                      </a:r>
                      <a:r>
                        <a:rPr lang="en-US" dirty="0" err="1" smtClean="0"/>
                        <a:t>Pilihan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Pend.Karakter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Pancasila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PGD414816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34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SKS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396</TotalTime>
  <Words>834</Words>
  <Application>Microsoft Macintosh PowerPoint</Application>
  <PresentationFormat>Widescreen</PresentationFormat>
  <Paragraphs>351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Garamond</vt:lpstr>
      <vt:lpstr>Mangal</vt:lpstr>
      <vt:lpstr>Savon</vt:lpstr>
      <vt:lpstr>RAPAT PRODI PGSD</vt:lpstr>
      <vt:lpstr>Agenda Rapat</vt:lpstr>
      <vt:lpstr>Hasil AMI</vt:lpstr>
      <vt:lpstr>Diskusi Materi Penyesuaian Kurikulum</vt:lpstr>
      <vt:lpstr>Persiapan Workshop Kurikulum</vt:lpstr>
      <vt:lpstr>Review Progress Report SnFQ n P</vt:lpstr>
      <vt:lpstr>Pembagian MATA KULIAH</vt:lpstr>
      <vt:lpstr>Rudi Ritonga, S.Pd., MM., M.Pd</vt:lpstr>
      <vt:lpstr>Febrianti Yuli Satriyani, S.Pd.I., M.Pd</vt:lpstr>
      <vt:lpstr>Sulistyani Puteri Ramadhani., M.Pd</vt:lpstr>
      <vt:lpstr>Winda Amelia, M.Pd</vt:lpstr>
      <vt:lpstr>Robiatul Munajah, M.Pd</vt:lpstr>
      <vt:lpstr>Rossi Iskandar, S.Pd.I., M.Pd</vt:lpstr>
      <vt:lpstr> Borang 3A Prodi PGSD</vt:lpstr>
      <vt:lpstr>Progress Jurnal</vt:lpstr>
      <vt:lpstr>Progress MoU</vt:lpstr>
      <vt:lpstr>Uang Kas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RAPAT PRODI PGSD</dc:title>
  <dc:creator>Microsoft Office User</dc:creator>
  <cp:lastModifiedBy>Microsoft Office User</cp:lastModifiedBy>
  <cp:revision>39</cp:revision>
  <dcterms:created xsi:type="dcterms:W3CDTF">2018-02-08T02:58:07Z</dcterms:created>
  <dcterms:modified xsi:type="dcterms:W3CDTF">2018-02-13T09:17:20Z</dcterms:modified>
</cp:coreProperties>
</file>