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1"/>
    <p:restoredTop sz="94747"/>
  </p:normalViewPr>
  <p:slideViewPr>
    <p:cSldViewPr snapToGrid="0" snapToObjects="1">
      <p:cViewPr varScale="1">
        <p:scale>
          <a:sx n="57" d="100"/>
          <a:sy n="57" d="100"/>
        </p:scale>
        <p:origin x="168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6DF61-CB6E-5648-931E-8B18BB79354F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B14F-0683-6641-8C08-29A0B699D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178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6DF61-CB6E-5648-931E-8B18BB79354F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B14F-0683-6641-8C08-29A0B699D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947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6DF61-CB6E-5648-931E-8B18BB79354F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B14F-0683-6641-8C08-29A0B699D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12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6DF61-CB6E-5648-931E-8B18BB79354F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B14F-0683-6641-8C08-29A0B699D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1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6DF61-CB6E-5648-931E-8B18BB79354F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B14F-0683-6641-8C08-29A0B699D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09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6DF61-CB6E-5648-931E-8B18BB79354F}" type="datetimeFigureOut">
              <a:rPr lang="en-US" smtClean="0"/>
              <a:t>7/2/18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B14F-0683-6641-8C08-29A0B699D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7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6DF61-CB6E-5648-931E-8B18BB79354F}" type="datetimeFigureOut">
              <a:rPr lang="en-US" smtClean="0"/>
              <a:t>7/2/18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B14F-0683-6641-8C08-29A0B699D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0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6DF61-CB6E-5648-931E-8B18BB79354F}" type="datetimeFigureOut">
              <a:rPr lang="en-US" smtClean="0"/>
              <a:t>7/2/18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B14F-0683-6641-8C08-29A0B699D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61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6DF61-CB6E-5648-931E-8B18BB79354F}" type="datetimeFigureOut">
              <a:rPr lang="en-US" smtClean="0"/>
              <a:t>7/2/18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B14F-0683-6641-8C08-29A0B699D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951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6DF61-CB6E-5648-931E-8B18BB79354F}" type="datetimeFigureOut">
              <a:rPr lang="en-US" smtClean="0"/>
              <a:t>7/2/18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B14F-0683-6641-8C08-29A0B699D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02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6DF61-CB6E-5648-931E-8B18BB79354F}" type="datetimeFigureOut">
              <a:rPr lang="en-US" smtClean="0"/>
              <a:t>7/2/18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B14F-0683-6641-8C08-29A0B699D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9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6DF61-CB6E-5648-931E-8B18BB79354F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CB14F-0683-6641-8C08-29A0B699D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5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RAPAT KOORDINASI 2 JULI 2018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54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PERSIAPAN AKREDITASI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Izin</a:t>
            </a:r>
            <a:r>
              <a:rPr lang="en-US" sz="3600" dirty="0" smtClean="0"/>
              <a:t> </a:t>
            </a:r>
            <a:r>
              <a:rPr lang="en-US" sz="3600" dirty="0" err="1" smtClean="0"/>
              <a:t>operasional</a:t>
            </a:r>
            <a:r>
              <a:rPr lang="en-US" sz="3600" dirty="0" smtClean="0"/>
              <a:t> 13 September 2018 (2 </a:t>
            </a:r>
            <a:r>
              <a:rPr lang="en-US" sz="3600" dirty="0" err="1" smtClean="0"/>
              <a:t>tahun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Target Upload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akhir</a:t>
            </a:r>
            <a:r>
              <a:rPr lang="en-US" sz="3600" dirty="0" smtClean="0"/>
              <a:t> </a:t>
            </a:r>
            <a:r>
              <a:rPr lang="en-US" sz="3600" dirty="0" err="1" smtClean="0"/>
              <a:t>Juli</a:t>
            </a:r>
            <a:r>
              <a:rPr lang="en-US" sz="3600" dirty="0" smtClean="0"/>
              <a:t> 2018 (now </a:t>
            </a:r>
            <a:r>
              <a:rPr lang="en-US" sz="3600" dirty="0" err="1" smtClean="0"/>
              <a:t>nilai</a:t>
            </a:r>
            <a:r>
              <a:rPr lang="en-US" sz="3600" dirty="0" smtClean="0"/>
              <a:t> </a:t>
            </a:r>
            <a:r>
              <a:rPr lang="en-US" sz="3600" dirty="0" err="1" smtClean="0"/>
              <a:t>kevalidan</a:t>
            </a:r>
            <a:r>
              <a:rPr lang="en-US" sz="3600" dirty="0" smtClean="0"/>
              <a:t> &lt;50 </a:t>
            </a:r>
            <a:r>
              <a:rPr lang="mr-IN" sz="3600" dirty="0" smtClean="0"/>
              <a:t>–</a:t>
            </a:r>
            <a:r>
              <a:rPr lang="en-US" sz="3600" dirty="0" smtClean="0"/>
              <a:t> </a:t>
            </a:r>
            <a:r>
              <a:rPr lang="en-US" sz="3600" dirty="0" err="1" smtClean="0"/>
              <a:t>strategi</a:t>
            </a:r>
            <a:r>
              <a:rPr lang="en-US" sz="3600" dirty="0" smtClean="0"/>
              <a:t> </a:t>
            </a:r>
            <a:r>
              <a:rPr lang="en-US" sz="3600" dirty="0" err="1" smtClean="0"/>
              <a:t>mencapai</a:t>
            </a:r>
            <a:r>
              <a:rPr lang="en-US" sz="3600" dirty="0" smtClean="0"/>
              <a:t> B???)</a:t>
            </a:r>
          </a:p>
          <a:p>
            <a:r>
              <a:rPr lang="en-US" sz="3600" dirty="0" smtClean="0"/>
              <a:t>RPS </a:t>
            </a:r>
            <a:r>
              <a:rPr lang="en-US" sz="3600" dirty="0" err="1" smtClean="0"/>
              <a:t>terakhir</a:t>
            </a:r>
            <a:r>
              <a:rPr lang="en-US" sz="3600" dirty="0" smtClean="0"/>
              <a:t> </a:t>
            </a:r>
            <a:r>
              <a:rPr lang="en-US" sz="3600" dirty="0" err="1" smtClean="0"/>
              <a:t>dikumpulkan</a:t>
            </a:r>
            <a:r>
              <a:rPr lang="en-US" sz="3600" dirty="0" smtClean="0"/>
              <a:t> </a:t>
            </a:r>
            <a:r>
              <a:rPr lang="en-US" sz="3600" dirty="0" err="1" smtClean="0"/>
              <a:t>utk</a:t>
            </a:r>
            <a:r>
              <a:rPr lang="en-US" sz="3600" dirty="0" smtClean="0"/>
              <a:t> MK yang </a:t>
            </a:r>
            <a:r>
              <a:rPr lang="en-US" sz="3600" dirty="0" err="1" smtClean="0"/>
              <a:t>sudah</a:t>
            </a:r>
            <a:r>
              <a:rPr lang="en-US" sz="3600" dirty="0" smtClean="0"/>
              <a:t> </a:t>
            </a:r>
            <a:r>
              <a:rPr lang="en-US" sz="3600" dirty="0" err="1" smtClean="0"/>
              <a:t>berjalan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30 </a:t>
            </a:r>
            <a:r>
              <a:rPr lang="en-US" sz="3600" dirty="0" err="1" smtClean="0"/>
              <a:t>Juli</a:t>
            </a:r>
            <a:r>
              <a:rPr lang="en-US" sz="3600" dirty="0" smtClean="0"/>
              <a:t> 2018 (</a:t>
            </a:r>
            <a:r>
              <a:rPr lang="en-US" sz="3600" dirty="0" err="1" smtClean="0"/>
              <a:t>Selesai</a:t>
            </a:r>
            <a:r>
              <a:rPr lang="en-US" sz="3600" dirty="0" smtClean="0"/>
              <a:t> </a:t>
            </a:r>
            <a:r>
              <a:rPr lang="en-US" sz="3600" dirty="0" err="1" smtClean="0"/>
              <a:t>semua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akhir</a:t>
            </a:r>
            <a:r>
              <a:rPr lang="en-US" sz="3600" dirty="0" smtClean="0"/>
              <a:t> </a:t>
            </a:r>
            <a:r>
              <a:rPr lang="en-US" sz="3600" dirty="0" err="1" smtClean="0"/>
              <a:t>Agustus</a:t>
            </a:r>
            <a:r>
              <a:rPr lang="en-US" sz="3600" dirty="0" smtClean="0"/>
              <a:t>) </a:t>
            </a:r>
            <a:r>
              <a:rPr lang="mr-IN" sz="3600" dirty="0" smtClean="0"/>
              <a:t>–</a:t>
            </a:r>
            <a:r>
              <a:rPr lang="en-US" sz="3600" dirty="0" smtClean="0"/>
              <a:t>Rewards </a:t>
            </a:r>
            <a:r>
              <a:rPr lang="en-US" sz="3600" dirty="0" err="1" smtClean="0"/>
              <a:t>akan</a:t>
            </a:r>
            <a:r>
              <a:rPr lang="en-US" sz="3600" dirty="0" smtClean="0"/>
              <a:t> </a:t>
            </a:r>
            <a:r>
              <a:rPr lang="en-US" sz="3600" dirty="0" err="1" smtClean="0"/>
              <a:t>diberikan</a:t>
            </a:r>
            <a:r>
              <a:rPr lang="en-US" sz="3600" dirty="0" smtClean="0"/>
              <a:t> </a:t>
            </a:r>
            <a:r>
              <a:rPr lang="en-US" sz="3600" dirty="0" err="1" smtClean="0"/>
              <a:t>setelah</a:t>
            </a:r>
            <a:r>
              <a:rPr lang="en-US" sz="3600" dirty="0" smtClean="0"/>
              <a:t> </a:t>
            </a:r>
            <a:r>
              <a:rPr lang="en-US" sz="3600" dirty="0" err="1" smtClean="0"/>
              <a:t>seluruh</a:t>
            </a:r>
            <a:r>
              <a:rPr lang="en-US" sz="3600" dirty="0" smtClean="0"/>
              <a:t> RPS </a:t>
            </a:r>
            <a:r>
              <a:rPr lang="en-US" sz="3600" dirty="0" err="1" smtClean="0"/>
              <a:t>selesai</a:t>
            </a:r>
            <a:r>
              <a:rPr lang="en-US" sz="3600" dirty="0" smtClean="0"/>
              <a:t> </a:t>
            </a:r>
          </a:p>
          <a:p>
            <a:r>
              <a:rPr lang="en-US" sz="3600" dirty="0" err="1" smtClean="0"/>
              <a:t>Laboratorium</a:t>
            </a:r>
            <a:r>
              <a:rPr lang="en-US" sz="3600" dirty="0" smtClean="0"/>
              <a:t> : </a:t>
            </a:r>
            <a:r>
              <a:rPr lang="en-US" sz="3600" dirty="0" err="1" smtClean="0"/>
              <a:t>dicari</a:t>
            </a:r>
            <a:r>
              <a:rPr lang="en-US" sz="3600" dirty="0" smtClean="0"/>
              <a:t> </a:t>
            </a:r>
            <a:r>
              <a:rPr lang="en-US" sz="3600" dirty="0" err="1" smtClean="0"/>
              <a:t>harganya</a:t>
            </a:r>
            <a:r>
              <a:rPr lang="en-US" sz="3600" dirty="0" smtClean="0"/>
              <a:t> </a:t>
            </a:r>
            <a:r>
              <a:rPr lang="en-US" sz="3600" dirty="0" err="1" smtClean="0"/>
              <a:t>utk</a:t>
            </a:r>
            <a:r>
              <a:rPr lang="en-US" sz="3600" dirty="0" smtClean="0"/>
              <a:t> </a:t>
            </a:r>
            <a:r>
              <a:rPr lang="en-US" sz="3600" dirty="0" err="1" smtClean="0"/>
              <a:t>masing-masing</a:t>
            </a:r>
            <a:r>
              <a:rPr lang="en-US" sz="3600" dirty="0" smtClean="0"/>
              <a:t> PIC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76365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Updatting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Pengumpulan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updatting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data </a:t>
            </a:r>
            <a:r>
              <a:rPr lang="en-US" dirty="0" err="1" smtClean="0"/>
              <a:t>melalui</a:t>
            </a:r>
            <a:r>
              <a:rPr lang="en-US" dirty="0" smtClean="0"/>
              <a:t> google drive DATA PRODI PGSD UNIVERSITAS TRILOGI</a:t>
            </a:r>
          </a:p>
          <a:p>
            <a:r>
              <a:rPr lang="en-US" dirty="0" smtClean="0"/>
              <a:t>E-</a:t>
            </a:r>
            <a:r>
              <a:rPr lang="en-US" dirty="0" err="1" smtClean="0"/>
              <a:t>Brosur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disebarkan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media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diedit</a:t>
            </a:r>
            <a:endParaRPr lang="en-US" dirty="0" smtClean="0"/>
          </a:p>
          <a:p>
            <a:r>
              <a:rPr lang="en-US" dirty="0" smtClean="0"/>
              <a:t>Pa Rossi, </a:t>
            </a:r>
            <a:r>
              <a:rPr lang="en-US" dirty="0" err="1" smtClean="0"/>
              <a:t>menyerahkan</a:t>
            </a:r>
            <a:r>
              <a:rPr lang="en-US" dirty="0" smtClean="0"/>
              <a:t> data website </a:t>
            </a:r>
            <a:r>
              <a:rPr lang="en-US" dirty="0" err="1" smtClean="0"/>
              <a:t>pada</a:t>
            </a:r>
            <a:r>
              <a:rPr lang="en-US" dirty="0" smtClean="0"/>
              <a:t> Mb </a:t>
            </a:r>
            <a:r>
              <a:rPr lang="en-US" dirty="0" err="1" smtClean="0"/>
              <a:t>Rizky</a:t>
            </a:r>
            <a:r>
              <a:rPr lang="en-US" dirty="0" smtClean="0"/>
              <a:t> ADAK (</a:t>
            </a:r>
            <a:r>
              <a:rPr lang="en-US" dirty="0" err="1" smtClean="0"/>
              <a:t>Visi</a:t>
            </a:r>
            <a:r>
              <a:rPr lang="en-US" dirty="0" smtClean="0"/>
              <a:t>, </a:t>
            </a:r>
            <a:r>
              <a:rPr lang="en-US" dirty="0" err="1" smtClean="0"/>
              <a:t>Misi</a:t>
            </a:r>
            <a:r>
              <a:rPr lang="en-US" dirty="0" smtClean="0"/>
              <a:t> </a:t>
            </a:r>
            <a:r>
              <a:rPr lang="en-US" dirty="0" err="1" smtClean="0"/>
              <a:t>diedit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72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Rapat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Terakhir</a:t>
            </a:r>
            <a:r>
              <a:rPr lang="en-US" sz="3200" dirty="0" smtClean="0"/>
              <a:t> </a:t>
            </a:r>
            <a:r>
              <a:rPr lang="en-US" sz="3200" dirty="0" err="1" smtClean="0"/>
              <a:t>pengumpulan</a:t>
            </a:r>
            <a:r>
              <a:rPr lang="en-US" sz="3200" dirty="0" smtClean="0"/>
              <a:t> data </a:t>
            </a:r>
            <a:r>
              <a:rPr lang="en-US" sz="3200" dirty="0" err="1" smtClean="0"/>
              <a:t>Laboratorium</a:t>
            </a:r>
            <a:r>
              <a:rPr lang="en-US" sz="3200" dirty="0" smtClean="0"/>
              <a:t> </a:t>
            </a:r>
            <a:r>
              <a:rPr lang="en-US" sz="3200" dirty="0" err="1" smtClean="0"/>
              <a:t>Jum’at</a:t>
            </a:r>
            <a:r>
              <a:rPr lang="en-US" sz="3200" dirty="0" smtClean="0"/>
              <a:t>, 6 </a:t>
            </a:r>
            <a:r>
              <a:rPr lang="en-US" sz="3200" dirty="0" err="1" smtClean="0"/>
              <a:t>Juli</a:t>
            </a:r>
            <a:r>
              <a:rPr lang="en-US" sz="3200" dirty="0" smtClean="0"/>
              <a:t> 2018</a:t>
            </a:r>
          </a:p>
          <a:p>
            <a:r>
              <a:rPr lang="en-US" sz="3200" dirty="0" err="1" smtClean="0"/>
              <a:t>Dilaksanakan</a:t>
            </a:r>
            <a:r>
              <a:rPr lang="en-US" sz="3200" dirty="0" smtClean="0"/>
              <a:t> </a:t>
            </a:r>
            <a:r>
              <a:rPr lang="en-US" sz="3200" dirty="0" err="1" smtClean="0"/>
              <a:t>Diskusi</a:t>
            </a:r>
            <a:r>
              <a:rPr lang="en-US" sz="3200" dirty="0" smtClean="0"/>
              <a:t> Personal </a:t>
            </a:r>
            <a:r>
              <a:rPr lang="en-US" sz="3200" dirty="0" err="1" smtClean="0"/>
              <a:t>Borang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Bu </a:t>
            </a:r>
            <a:r>
              <a:rPr lang="en-US" sz="3200" dirty="0" err="1" smtClean="0"/>
              <a:t>Febri</a:t>
            </a:r>
            <a:r>
              <a:rPr lang="en-US" sz="3200" dirty="0" smtClean="0"/>
              <a:t> </a:t>
            </a:r>
            <a:r>
              <a:rPr lang="en-US" sz="3200" dirty="0" err="1" smtClean="0"/>
              <a:t>wajib</a:t>
            </a:r>
            <a:r>
              <a:rPr lang="en-US" sz="3200" dirty="0" smtClean="0"/>
              <a:t> </a:t>
            </a:r>
            <a:r>
              <a:rPr lang="en-US" sz="3200" dirty="0" err="1" smtClean="0"/>
              <a:t>setiap</a:t>
            </a:r>
            <a:r>
              <a:rPr lang="en-US" sz="3200" dirty="0" smtClean="0"/>
              <a:t> </a:t>
            </a:r>
            <a:r>
              <a:rPr lang="en-US" sz="3200" dirty="0" err="1" smtClean="0"/>
              <a:t>minggu</a:t>
            </a:r>
            <a:r>
              <a:rPr lang="en-US" sz="3200" dirty="0" smtClean="0"/>
              <a:t> minimal 1 kali (</a:t>
            </a:r>
            <a:r>
              <a:rPr lang="en-US" sz="3200" dirty="0" err="1" smtClean="0"/>
              <a:t>mengingat</a:t>
            </a:r>
            <a:r>
              <a:rPr lang="en-US" sz="3200" dirty="0" smtClean="0"/>
              <a:t> </a:t>
            </a:r>
            <a:r>
              <a:rPr lang="en-US" sz="3200" dirty="0" err="1" smtClean="0"/>
              <a:t>batas</a:t>
            </a:r>
            <a:r>
              <a:rPr lang="en-US" sz="3200" dirty="0" smtClean="0"/>
              <a:t> upload 30 </a:t>
            </a:r>
            <a:r>
              <a:rPr lang="en-US" sz="3200" dirty="0" err="1" smtClean="0"/>
              <a:t>Juli</a:t>
            </a:r>
            <a:r>
              <a:rPr lang="en-US" sz="3200" dirty="0" smtClean="0"/>
              <a:t>)</a:t>
            </a:r>
          </a:p>
          <a:p>
            <a:r>
              <a:rPr lang="en-US" sz="3200" dirty="0" err="1" smtClean="0"/>
              <a:t>Pembagian</a:t>
            </a:r>
            <a:r>
              <a:rPr lang="en-US" sz="3200" dirty="0" smtClean="0"/>
              <a:t> </a:t>
            </a:r>
            <a:r>
              <a:rPr lang="en-US" sz="3200" dirty="0" err="1" smtClean="0"/>
              <a:t>Tugas</a:t>
            </a:r>
            <a:r>
              <a:rPr lang="en-US" sz="3200" dirty="0" smtClean="0"/>
              <a:t> </a:t>
            </a:r>
            <a:r>
              <a:rPr lang="en-US" sz="3200" dirty="0" err="1" smtClean="0"/>
              <a:t>persyaratan</a:t>
            </a:r>
            <a:r>
              <a:rPr lang="en-US" sz="3200" dirty="0" smtClean="0"/>
              <a:t> BIMBEL </a:t>
            </a:r>
          </a:p>
          <a:p>
            <a:r>
              <a:rPr lang="en-US" sz="3200" dirty="0" err="1" smtClean="0"/>
              <a:t>Seluruh</a:t>
            </a:r>
            <a:r>
              <a:rPr lang="en-US" sz="3200" dirty="0" smtClean="0"/>
              <a:t> </a:t>
            </a:r>
            <a:r>
              <a:rPr lang="en-US" sz="3200" dirty="0" err="1" smtClean="0"/>
              <a:t>tugas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disepakati</a:t>
            </a:r>
            <a:r>
              <a:rPr lang="en-US" sz="3200" dirty="0" smtClean="0"/>
              <a:t> </a:t>
            </a:r>
            <a:r>
              <a:rPr lang="en-US" sz="3200" dirty="0" err="1" smtClean="0"/>
              <a:t>utk</a:t>
            </a:r>
            <a:r>
              <a:rPr lang="en-US" sz="3200" dirty="0" smtClean="0"/>
              <a:t> </a:t>
            </a:r>
            <a:r>
              <a:rPr lang="en-US" sz="3200" dirty="0" err="1" smtClean="0"/>
              <a:t>dilaksanakan</a:t>
            </a:r>
            <a:r>
              <a:rPr lang="en-US" sz="3200" dirty="0" smtClean="0"/>
              <a:t> </a:t>
            </a:r>
            <a:r>
              <a:rPr lang="en-US" sz="3200" dirty="0" err="1" smtClean="0"/>
              <a:t>sebaik-baiknya</a:t>
            </a:r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02953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4773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Bimbel</a:t>
            </a:r>
            <a:r>
              <a:rPr lang="en-US" dirty="0" smtClean="0"/>
              <a:t> (</a:t>
            </a:r>
            <a:r>
              <a:rPr lang="en-US" dirty="0" err="1" smtClean="0"/>
              <a:t>pengumpulan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963" y="1100380"/>
            <a:ext cx="11608230" cy="5470901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dipersiapkan</a:t>
            </a:r>
            <a:r>
              <a:rPr lang="en-US" dirty="0" smtClean="0"/>
              <a:t> :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di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keabsahan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(</a:t>
            </a:r>
            <a:r>
              <a:rPr lang="en-US" dirty="0" err="1" smtClean="0"/>
              <a:t>bermaterai</a:t>
            </a:r>
            <a:r>
              <a:rPr lang="en-US" dirty="0" smtClean="0"/>
              <a:t>) (</a:t>
            </a:r>
            <a:r>
              <a:rPr lang="en-US" dirty="0" err="1" smtClean="0"/>
              <a:t>B.Neng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Pemohon</a:t>
            </a:r>
            <a:r>
              <a:rPr lang="en-US" dirty="0" smtClean="0"/>
              <a:t>/ </a:t>
            </a:r>
            <a:r>
              <a:rPr lang="en-US" dirty="0" err="1" smtClean="0"/>
              <a:t>penanggung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(B. </a:t>
            </a:r>
            <a:r>
              <a:rPr lang="en-US" dirty="0" err="1" smtClean="0"/>
              <a:t>Febri</a:t>
            </a:r>
            <a:r>
              <a:rPr lang="en-US" dirty="0" smtClean="0"/>
              <a:t>)</a:t>
            </a:r>
          </a:p>
          <a:p>
            <a:r>
              <a:rPr lang="en-US" dirty="0" smtClean="0"/>
              <a:t>3. IMB (FC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Univ</a:t>
            </a:r>
            <a:r>
              <a:rPr lang="en-US" dirty="0" smtClean="0"/>
              <a:t>) </a:t>
            </a:r>
            <a:r>
              <a:rPr lang="mr-IN" dirty="0" smtClean="0"/>
              <a:t>–</a:t>
            </a:r>
            <a:r>
              <a:rPr lang="en-US" dirty="0"/>
              <a:t> </a:t>
            </a:r>
            <a:r>
              <a:rPr lang="en-US" dirty="0" err="1" smtClean="0"/>
              <a:t>P.Rudi</a:t>
            </a:r>
            <a:endParaRPr lang="en-US" dirty="0" smtClean="0"/>
          </a:p>
          <a:p>
            <a:r>
              <a:rPr lang="en-US" dirty="0" smtClean="0"/>
              <a:t>4. </a:t>
            </a:r>
            <a:r>
              <a:rPr lang="en-US" dirty="0" err="1" smtClean="0"/>
              <a:t>Legalitas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(</a:t>
            </a:r>
            <a:r>
              <a:rPr lang="en-US" dirty="0" err="1" smtClean="0"/>
              <a:t>Yayasan</a:t>
            </a:r>
            <a:r>
              <a:rPr lang="en-US" dirty="0" smtClean="0"/>
              <a:t>) (</a:t>
            </a:r>
            <a:r>
              <a:rPr lang="en-US" dirty="0" err="1" smtClean="0"/>
              <a:t>P.Rudi</a:t>
            </a:r>
            <a:endParaRPr lang="en-US" dirty="0" smtClean="0"/>
          </a:p>
          <a:p>
            <a:r>
              <a:rPr lang="en-US" dirty="0" smtClean="0"/>
              <a:t>5. </a:t>
            </a: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Tetangga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P.Rossi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endParaRPr lang="en-US" dirty="0" smtClean="0"/>
          </a:p>
          <a:p>
            <a:r>
              <a:rPr lang="en-US" dirty="0" smtClean="0"/>
              <a:t>6.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kesanggupan</a:t>
            </a:r>
            <a:r>
              <a:rPr lang="en-US" dirty="0" smtClean="0"/>
              <a:t> </a:t>
            </a:r>
            <a:r>
              <a:rPr lang="en-US" dirty="0" err="1" smtClean="0"/>
              <a:t>mentaati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B.Febri</a:t>
            </a:r>
            <a:endParaRPr lang="en-US" dirty="0" smtClean="0"/>
          </a:p>
          <a:p>
            <a:r>
              <a:rPr lang="en-US" dirty="0" smtClean="0"/>
              <a:t>7. Proposal  </a:t>
            </a:r>
            <a:r>
              <a:rPr lang="en-US" dirty="0" err="1" smtClean="0"/>
              <a:t>teknis</a:t>
            </a:r>
            <a:r>
              <a:rPr lang="en-US" dirty="0" smtClean="0"/>
              <a:t> yang </a:t>
            </a:r>
            <a:r>
              <a:rPr lang="en-US" dirty="0" err="1" smtClean="0"/>
              <a:t>dilengkapi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program </a:t>
            </a:r>
            <a:r>
              <a:rPr lang="en-US" dirty="0" err="1" smtClean="0"/>
              <a:t>kerja</a:t>
            </a:r>
            <a:r>
              <a:rPr lang="en-US" dirty="0" smtClean="0"/>
              <a:t> 4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B.Neng</a:t>
            </a:r>
            <a:endParaRPr lang="en-US" dirty="0" smtClean="0"/>
          </a:p>
          <a:p>
            <a:r>
              <a:rPr lang="en-US" dirty="0" smtClean="0"/>
              <a:t>8. </a:t>
            </a:r>
            <a:r>
              <a:rPr lang="en-US" dirty="0" err="1" smtClean="0"/>
              <a:t>Rekening</a:t>
            </a:r>
            <a:r>
              <a:rPr lang="en-US" dirty="0" smtClean="0"/>
              <a:t> Bank </a:t>
            </a:r>
            <a:r>
              <a:rPr lang="mr-IN" dirty="0" smtClean="0"/>
              <a:t>–</a:t>
            </a:r>
            <a:r>
              <a:rPr lang="en-US" dirty="0" smtClean="0"/>
              <a:t> B. </a:t>
            </a:r>
            <a:r>
              <a:rPr lang="en-US" dirty="0" err="1" smtClean="0"/>
              <a:t>Winda</a:t>
            </a:r>
            <a:endParaRPr lang="en-US" dirty="0" smtClean="0"/>
          </a:p>
          <a:p>
            <a:r>
              <a:rPr lang="en-US" dirty="0" smtClean="0"/>
              <a:t>9. Data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(</a:t>
            </a:r>
            <a:r>
              <a:rPr lang="en-US" dirty="0" err="1" smtClean="0"/>
              <a:t>B.Sulis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)</a:t>
            </a:r>
          </a:p>
          <a:p>
            <a:r>
              <a:rPr lang="en-US" dirty="0" smtClean="0"/>
              <a:t>10.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 (min. 6 org) </a:t>
            </a:r>
            <a:r>
              <a:rPr lang="mr-IN" dirty="0" smtClean="0"/>
              <a:t>–</a:t>
            </a:r>
            <a:r>
              <a:rPr lang="en-US" dirty="0" smtClean="0"/>
              <a:t> (</a:t>
            </a:r>
            <a:r>
              <a:rPr lang="en-US" dirty="0" err="1" smtClean="0"/>
              <a:t>B.Sulis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)</a:t>
            </a:r>
          </a:p>
          <a:p>
            <a:r>
              <a:rPr lang="en-US" dirty="0" smtClean="0"/>
              <a:t>11. </a:t>
            </a:r>
            <a:r>
              <a:rPr lang="en-US" dirty="0" err="1" smtClean="0"/>
              <a:t>Denah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(min. 2 </a:t>
            </a:r>
            <a:r>
              <a:rPr lang="en-US" dirty="0" err="1" smtClean="0"/>
              <a:t>kelas</a:t>
            </a:r>
            <a:r>
              <a:rPr lang="en-US" dirty="0" smtClean="0"/>
              <a:t>)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P.rossi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Bu </a:t>
            </a:r>
            <a:r>
              <a:rPr lang="en-US" dirty="0" err="1" smtClean="0"/>
              <a:t>Winda</a:t>
            </a:r>
            <a:endParaRPr lang="en-US" dirty="0" smtClean="0"/>
          </a:p>
          <a:p>
            <a:r>
              <a:rPr lang="en-US" dirty="0" smtClean="0"/>
              <a:t>12. </a:t>
            </a:r>
            <a:r>
              <a:rPr lang="en-US" dirty="0" err="1" smtClean="0"/>
              <a:t>Denah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Penunjang</a:t>
            </a:r>
            <a:r>
              <a:rPr lang="en-US" dirty="0" smtClean="0"/>
              <a:t>  - </a:t>
            </a:r>
            <a:r>
              <a:rPr lang="en-US" dirty="0" err="1" smtClean="0"/>
              <a:t>P.Rossi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Bu </a:t>
            </a:r>
            <a:r>
              <a:rPr lang="en-US" dirty="0" err="1" smtClean="0"/>
              <a:t>Winda</a:t>
            </a:r>
            <a:endParaRPr lang="en-US" dirty="0" smtClean="0"/>
          </a:p>
          <a:p>
            <a:r>
              <a:rPr lang="en-US" dirty="0" smtClean="0"/>
              <a:t>13.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Yayasan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P.Rudi</a:t>
            </a:r>
            <a:endParaRPr lang="en-US" dirty="0" smtClean="0"/>
          </a:p>
          <a:p>
            <a:r>
              <a:rPr lang="en-US" dirty="0" smtClean="0"/>
              <a:t>14.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Kepemilikan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P.Rudi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165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323</Words>
  <Application>Microsoft Macintosh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Calibri Light</vt:lpstr>
      <vt:lpstr>Mangal</vt:lpstr>
      <vt:lpstr>Arial</vt:lpstr>
      <vt:lpstr>Office Theme</vt:lpstr>
      <vt:lpstr>RAPAT KOORDINASI 2 JULI 2018</vt:lpstr>
      <vt:lpstr>PERSIAPAN AKREDITASI</vt:lpstr>
      <vt:lpstr>Updatting</vt:lpstr>
      <vt:lpstr>Keputusan Rapat</vt:lpstr>
      <vt:lpstr>Bimbel (pengumpulan terakhir minggu depan)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RAPAT KOORDINASI 2 JULI 2018</dc:title>
  <dc:creator>Microsoft Office User</dc:creator>
  <cp:lastModifiedBy>Microsoft Office User</cp:lastModifiedBy>
  <cp:revision>18</cp:revision>
  <dcterms:created xsi:type="dcterms:W3CDTF">2018-07-02T06:42:57Z</dcterms:created>
  <dcterms:modified xsi:type="dcterms:W3CDTF">2018-07-02T08:27:57Z</dcterms:modified>
</cp:coreProperties>
</file>