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66" r:id="rId5"/>
    <p:sldId id="264" r:id="rId6"/>
    <p:sldId id="267" r:id="rId7"/>
    <p:sldId id="258" r:id="rId8"/>
    <p:sldId id="259" r:id="rId9"/>
    <p:sldId id="260" r:id="rId10"/>
    <p:sldId id="268" r:id="rId11"/>
    <p:sldId id="261" r:id="rId12"/>
    <p:sldId id="262" r:id="rId13"/>
    <p:sldId id="269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6"/>
    <p:restoredTop sz="94671"/>
  </p:normalViewPr>
  <p:slideViewPr>
    <p:cSldViewPr snapToGrid="0" snapToObjects="1">
      <p:cViewPr varScale="1">
        <p:scale>
          <a:sx n="100" d="100"/>
          <a:sy n="100" d="100"/>
        </p:scale>
        <p:origin x="36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410CF-3EC7-114B-B9FB-85A86B8B3DC6}" type="datetimeFigureOut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A32E3-2714-7F48-8369-3572933A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13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410CF-3EC7-114B-B9FB-85A86B8B3DC6}" type="datetimeFigureOut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A32E3-2714-7F48-8369-3572933A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28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410CF-3EC7-114B-B9FB-85A86B8B3DC6}" type="datetimeFigureOut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A32E3-2714-7F48-8369-3572933A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46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410CF-3EC7-114B-B9FB-85A86B8B3DC6}" type="datetimeFigureOut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A32E3-2714-7F48-8369-3572933A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409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410CF-3EC7-114B-B9FB-85A86B8B3DC6}" type="datetimeFigureOut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A32E3-2714-7F48-8369-3572933A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222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410CF-3EC7-114B-B9FB-85A86B8B3DC6}" type="datetimeFigureOut">
              <a:rPr lang="en-US" smtClean="0"/>
              <a:t>4/9/18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A32E3-2714-7F48-8369-3572933A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992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410CF-3EC7-114B-B9FB-85A86B8B3DC6}" type="datetimeFigureOut">
              <a:rPr lang="en-US" smtClean="0"/>
              <a:t>4/9/18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A32E3-2714-7F48-8369-3572933A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195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410CF-3EC7-114B-B9FB-85A86B8B3DC6}" type="datetimeFigureOut">
              <a:rPr lang="en-US" smtClean="0"/>
              <a:t>4/9/18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A32E3-2714-7F48-8369-3572933A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410CF-3EC7-114B-B9FB-85A86B8B3DC6}" type="datetimeFigureOut">
              <a:rPr lang="en-US" smtClean="0"/>
              <a:t>4/9/18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A32E3-2714-7F48-8369-3572933A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219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410CF-3EC7-114B-B9FB-85A86B8B3DC6}" type="datetimeFigureOut">
              <a:rPr lang="en-US" smtClean="0"/>
              <a:t>4/9/18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A32E3-2714-7F48-8369-3572933A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79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410CF-3EC7-114B-B9FB-85A86B8B3DC6}" type="datetimeFigureOut">
              <a:rPr lang="en-US" smtClean="0"/>
              <a:t>4/9/18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A32E3-2714-7F48-8369-3572933A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410CF-3EC7-114B-B9FB-85A86B8B3DC6}" type="datetimeFigureOut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A32E3-2714-7F48-8369-3572933A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5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Rapat</a:t>
            </a:r>
            <a:r>
              <a:rPr lang="en-US" dirty="0" smtClean="0"/>
              <a:t> Prodi PGSD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019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gurur2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, </a:t>
            </a:r>
            <a:r>
              <a:rPr lang="en-US" dirty="0" err="1" smtClean="0"/>
              <a:t>lanjutan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gur2 di </a:t>
            </a:r>
            <a:r>
              <a:rPr lang="en-US" dirty="0" err="1" smtClean="0"/>
              <a:t>jabodetabek</a:t>
            </a:r>
            <a:r>
              <a:rPr lang="en-US" dirty="0" smtClean="0"/>
              <a:t> (</a:t>
            </a:r>
            <a:r>
              <a:rPr lang="en-US" dirty="0" err="1" smtClean="0"/>
              <a:t>MoU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988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B.Sulis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Kontrolling</a:t>
            </a:r>
            <a:r>
              <a:rPr lang="en-US" dirty="0" smtClean="0"/>
              <a:t> </a:t>
            </a:r>
            <a:r>
              <a:rPr lang="en-US" dirty="0" err="1" smtClean="0"/>
              <a:t>Mading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/ </a:t>
            </a:r>
            <a:r>
              <a:rPr lang="en-US" dirty="0" err="1" smtClean="0"/>
              <a:t>bulan</a:t>
            </a:r>
            <a:endParaRPr lang="en-US" dirty="0" smtClean="0"/>
          </a:p>
          <a:p>
            <a:r>
              <a:rPr lang="en-US" dirty="0" err="1" smtClean="0"/>
              <a:t>Kontrolling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kemahasiswaan</a:t>
            </a:r>
            <a:r>
              <a:rPr lang="en-US" dirty="0" smtClean="0"/>
              <a:t> (PKM, </a:t>
            </a:r>
            <a:r>
              <a:rPr lang="en-US" dirty="0" err="1" smtClean="0"/>
              <a:t>Upacara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)</a:t>
            </a:r>
          </a:p>
          <a:p>
            <a:r>
              <a:rPr lang="en-US" dirty="0" smtClean="0"/>
              <a:t>List </a:t>
            </a:r>
            <a:r>
              <a:rPr lang="en-US" dirty="0" err="1" smtClean="0"/>
              <a:t>kebutuhan</a:t>
            </a:r>
            <a:r>
              <a:rPr lang="en-US" dirty="0" smtClean="0"/>
              <a:t> Lab IPA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(</a:t>
            </a:r>
            <a:r>
              <a:rPr lang="en-US" dirty="0" err="1" smtClean="0"/>
              <a:t>Sains</a:t>
            </a:r>
            <a:r>
              <a:rPr lang="en-US" dirty="0" smtClean="0"/>
              <a:t>) </a:t>
            </a:r>
            <a:r>
              <a:rPr lang="en-US" dirty="0" err="1" smtClean="0"/>
              <a:t>brsama</a:t>
            </a:r>
            <a:r>
              <a:rPr lang="en-US" dirty="0" smtClean="0"/>
              <a:t> </a:t>
            </a:r>
            <a:r>
              <a:rPr lang="en-US" dirty="0" err="1" smtClean="0"/>
              <a:t>B.Winda</a:t>
            </a:r>
            <a:endParaRPr lang="en-US" dirty="0" smtClean="0"/>
          </a:p>
          <a:p>
            <a:r>
              <a:rPr lang="en-US" dirty="0" err="1" smtClean="0"/>
              <a:t>Membuat</a:t>
            </a:r>
            <a:r>
              <a:rPr lang="en-US" dirty="0" smtClean="0"/>
              <a:t> program recruitment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Komlab</a:t>
            </a:r>
            <a:r>
              <a:rPr lang="en-US" dirty="0" smtClean="0"/>
              <a:t> (roadmap </a:t>
            </a:r>
            <a:r>
              <a:rPr lang="en-US" dirty="0" err="1" smtClean="0"/>
              <a:t>dan</a:t>
            </a:r>
            <a:r>
              <a:rPr lang="en-US" dirty="0" smtClean="0"/>
              <a:t> time line </a:t>
            </a:r>
            <a:r>
              <a:rPr lang="en-US" dirty="0" err="1" smtClean="0"/>
              <a:t>pelaksanaan</a:t>
            </a:r>
            <a:r>
              <a:rPr lang="en-US" dirty="0" smtClean="0"/>
              <a:t>)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Leb. (</a:t>
            </a:r>
            <a:r>
              <a:rPr lang="en-US" dirty="0" err="1" smtClean="0"/>
              <a:t>Pudhak</a:t>
            </a:r>
            <a:r>
              <a:rPr lang="en-US" dirty="0" smtClean="0"/>
              <a:t>)—</a:t>
            </a:r>
            <a:r>
              <a:rPr lang="en-US" dirty="0" err="1" smtClean="0"/>
              <a:t>febri</a:t>
            </a:r>
            <a:r>
              <a:rPr lang="en-US" dirty="0" smtClean="0"/>
              <a:t> follow up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P.Budi</a:t>
            </a:r>
            <a:endParaRPr lang="en-US" dirty="0" smtClean="0"/>
          </a:p>
          <a:p>
            <a:r>
              <a:rPr lang="en-US" dirty="0" smtClean="0"/>
              <a:t>Saran Pa Rudi : </a:t>
            </a:r>
            <a:r>
              <a:rPr lang="en-US" dirty="0" err="1" smtClean="0"/>
              <a:t>Pengadaan</a:t>
            </a:r>
            <a:r>
              <a:rPr lang="en-US" dirty="0" smtClean="0"/>
              <a:t> </a:t>
            </a:r>
            <a:r>
              <a:rPr lang="en-US" dirty="0" err="1" smtClean="0"/>
              <a:t>Persami</a:t>
            </a:r>
            <a:r>
              <a:rPr lang="en-US" dirty="0" smtClean="0"/>
              <a:t>/</a:t>
            </a:r>
            <a:r>
              <a:rPr lang="en-US" dirty="0" err="1" smtClean="0"/>
              <a:t>paskibraka</a:t>
            </a:r>
            <a:r>
              <a:rPr lang="en-US" dirty="0" smtClean="0"/>
              <a:t>/(</a:t>
            </a:r>
            <a:r>
              <a:rPr lang="en-US" dirty="0" err="1" smtClean="0"/>
              <a:t>Panitia</a:t>
            </a:r>
            <a:r>
              <a:rPr lang="en-US" dirty="0" smtClean="0"/>
              <a:t> HIMA)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Ekstrakurikuler</a:t>
            </a:r>
            <a:r>
              <a:rPr lang="en-US" dirty="0" smtClean="0"/>
              <a:t> </a:t>
            </a:r>
            <a:r>
              <a:rPr lang="en-US" dirty="0" err="1" smtClean="0"/>
              <a:t>Pramuka</a:t>
            </a:r>
            <a:r>
              <a:rPr lang="en-US" dirty="0" smtClean="0"/>
              <a:t> (PR: </a:t>
            </a:r>
            <a:r>
              <a:rPr lang="en-US" dirty="0" err="1" smtClean="0"/>
              <a:t>Cari</a:t>
            </a:r>
            <a:r>
              <a:rPr lang="en-US" dirty="0" smtClean="0"/>
              <a:t> Pembina </a:t>
            </a:r>
            <a:r>
              <a:rPr lang="en-US" dirty="0" err="1" smtClean="0"/>
              <a:t>Pramuka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864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B.Winda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Finishing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 smtClean="0"/>
          </a:p>
          <a:p>
            <a:r>
              <a:rPr lang="en-US" dirty="0" err="1" smtClean="0"/>
              <a:t>Mengingatkan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Skim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dimanfaatkan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time line </a:t>
            </a:r>
            <a:r>
              <a:rPr lang="en-US" dirty="0" err="1" smtClean="0"/>
              <a:t>nya</a:t>
            </a:r>
            <a:endParaRPr lang="en-US" dirty="0" smtClean="0"/>
          </a:p>
          <a:p>
            <a:r>
              <a:rPr lang="en-US" dirty="0" smtClean="0"/>
              <a:t>List </a:t>
            </a:r>
            <a:r>
              <a:rPr lang="en-US" dirty="0" err="1" smtClean="0"/>
              <a:t>kebutuhan</a:t>
            </a:r>
            <a:r>
              <a:rPr lang="en-US" dirty="0" smtClean="0"/>
              <a:t> Lab IPA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(</a:t>
            </a:r>
            <a:r>
              <a:rPr lang="en-US" dirty="0" err="1" smtClean="0"/>
              <a:t>Sains</a:t>
            </a:r>
            <a:r>
              <a:rPr lang="en-US" dirty="0" smtClean="0"/>
              <a:t>)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B.Sulis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526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Febri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Buat</a:t>
            </a:r>
            <a:r>
              <a:rPr lang="en-US" dirty="0" smtClean="0"/>
              <a:t> Skim </a:t>
            </a:r>
            <a:r>
              <a:rPr lang="en-US" dirty="0" err="1" smtClean="0"/>
              <a:t>Pengabdian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P.Rossi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 </a:t>
            </a:r>
            <a:r>
              <a:rPr lang="en-US" dirty="0" err="1" smtClean="0"/>
              <a:t>MoU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 smtClean="0"/>
          </a:p>
          <a:p>
            <a:r>
              <a:rPr lang="en-US" dirty="0" err="1" smtClean="0"/>
              <a:t>Pengabdian</a:t>
            </a:r>
            <a:r>
              <a:rPr lang="en-US" dirty="0" smtClean="0"/>
              <a:t> : </a:t>
            </a:r>
            <a:r>
              <a:rPr lang="en-US" dirty="0" err="1" smtClean="0"/>
              <a:t>Undangan</a:t>
            </a:r>
            <a:r>
              <a:rPr lang="en-US" dirty="0" smtClean="0"/>
              <a:t>, </a:t>
            </a:r>
            <a:r>
              <a:rPr lang="en-US" dirty="0" err="1" smtClean="0"/>
              <a:t>materi</a:t>
            </a:r>
            <a:r>
              <a:rPr lang="en-US" dirty="0" smtClean="0"/>
              <a:t>, </a:t>
            </a:r>
            <a:r>
              <a:rPr lang="en-US" dirty="0" err="1" smtClean="0"/>
              <a:t>Sertifikat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587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orang di UNJ</a:t>
            </a:r>
          </a:p>
          <a:p>
            <a:r>
              <a:rPr lang="en-US" dirty="0" smtClean="0"/>
              <a:t>1 orang di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654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Program </a:t>
            </a:r>
            <a:r>
              <a:rPr lang="en-US" dirty="0" err="1" smtClean="0"/>
              <a:t>Kerja</a:t>
            </a:r>
            <a:endParaRPr lang="en-US" dirty="0" smtClean="0"/>
          </a:p>
          <a:p>
            <a:r>
              <a:rPr lang="en-US" dirty="0" smtClean="0"/>
              <a:t>Update </a:t>
            </a:r>
            <a:r>
              <a:rPr lang="en-US" dirty="0" err="1" smtClean="0"/>
              <a:t>Borang</a:t>
            </a:r>
            <a:endParaRPr lang="en-US" dirty="0" smtClean="0"/>
          </a:p>
          <a:p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Workshop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Banding</a:t>
            </a:r>
          </a:p>
          <a:p>
            <a:r>
              <a:rPr lang="en-US" dirty="0" err="1" smtClean="0"/>
              <a:t>Laboratorium</a:t>
            </a:r>
            <a:endParaRPr lang="en-US" dirty="0" smtClean="0"/>
          </a:p>
          <a:p>
            <a:r>
              <a:rPr lang="en-US" dirty="0" err="1" smtClean="0"/>
              <a:t>Pengusulan</a:t>
            </a:r>
            <a:r>
              <a:rPr lang="en-US" dirty="0" smtClean="0"/>
              <a:t> Guru </a:t>
            </a:r>
            <a:r>
              <a:rPr lang="en-US" dirty="0" err="1" smtClean="0"/>
              <a:t>Besar</a:t>
            </a:r>
            <a:endParaRPr lang="en-US" dirty="0" smtClean="0"/>
          </a:p>
          <a:p>
            <a:r>
              <a:rPr lang="en-US" dirty="0" err="1" smtClean="0"/>
              <a:t>Lanjut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046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 </a:t>
            </a:r>
            <a:r>
              <a:rPr lang="en-US" dirty="0" err="1" smtClean="0"/>
              <a:t>Borang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Keanggotaan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(PECERA) </a:t>
            </a:r>
            <a:r>
              <a:rPr lang="en-US" dirty="0" smtClean="0"/>
              <a:t>, Follow Up P. </a:t>
            </a:r>
            <a:r>
              <a:rPr lang="en-US" dirty="0" err="1" smtClean="0"/>
              <a:t>Rusmono</a:t>
            </a:r>
            <a:r>
              <a:rPr lang="en-US" dirty="0" smtClean="0"/>
              <a:t> (</a:t>
            </a:r>
            <a:r>
              <a:rPr lang="en-US" dirty="0" err="1" smtClean="0"/>
              <a:t>P.Rossi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err="1" smtClean="0"/>
              <a:t>Pendaftaran</a:t>
            </a:r>
            <a:r>
              <a:rPr lang="en-US" dirty="0" smtClean="0"/>
              <a:t> HAKI (</a:t>
            </a:r>
            <a:r>
              <a:rPr lang="en-US" dirty="0" err="1" smtClean="0"/>
              <a:t>koordinasi</a:t>
            </a:r>
            <a:r>
              <a:rPr lang="en-US" dirty="0" smtClean="0"/>
              <a:t> LPPM</a:t>
            </a:r>
            <a:r>
              <a:rPr lang="en-US" dirty="0" smtClean="0"/>
              <a:t>)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B.winda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P.Rossi</a:t>
            </a:r>
            <a:r>
              <a:rPr lang="en-US" dirty="0" smtClean="0"/>
              <a:t> (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data clear)</a:t>
            </a:r>
            <a:endParaRPr lang="en-US" dirty="0" smtClean="0"/>
          </a:p>
          <a:p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Paten (</a:t>
            </a:r>
            <a:r>
              <a:rPr lang="en-US" dirty="0" err="1" smtClean="0"/>
              <a:t>Koordinasi</a:t>
            </a:r>
            <a:r>
              <a:rPr lang="en-US" dirty="0" smtClean="0"/>
              <a:t> LPPM</a:t>
            </a:r>
            <a:r>
              <a:rPr lang="en-US" dirty="0" smtClean="0"/>
              <a:t>) </a:t>
            </a:r>
            <a:r>
              <a:rPr lang="en-US" dirty="0"/>
              <a:t>- </a:t>
            </a:r>
            <a:r>
              <a:rPr lang="en-US" dirty="0" err="1"/>
              <a:t>B.winda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P.Rossi</a:t>
            </a:r>
            <a:r>
              <a:rPr lang="en-US" dirty="0"/>
              <a:t> (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data clear</a:t>
            </a:r>
            <a:r>
              <a:rPr lang="en-US" dirty="0" smtClean="0"/>
              <a:t>) </a:t>
            </a:r>
            <a:endParaRPr lang="en-US" dirty="0" smtClean="0"/>
          </a:p>
          <a:p>
            <a:r>
              <a:rPr lang="en-US" dirty="0" err="1" smtClean="0"/>
              <a:t>Pelengkapan</a:t>
            </a:r>
            <a:r>
              <a:rPr lang="en-US" dirty="0" smtClean="0"/>
              <a:t> </a:t>
            </a:r>
            <a:r>
              <a:rPr lang="en-US" dirty="0" err="1" smtClean="0"/>
              <a:t>lampiran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senin</a:t>
            </a:r>
            <a:r>
              <a:rPr lang="en-US" dirty="0" smtClean="0"/>
              <a:t>, 23 April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9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Jurnal</a:t>
            </a:r>
            <a:r>
              <a:rPr lang="en-US" dirty="0" smtClean="0"/>
              <a:t> Online </a:t>
            </a:r>
            <a:r>
              <a:rPr lang="en-US" dirty="0" err="1" smtClean="0"/>
              <a:t>Mahasiswa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15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 Lain Prodi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Pengajuan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Guru </a:t>
            </a:r>
            <a:r>
              <a:rPr lang="en-US" dirty="0" err="1" smtClean="0"/>
              <a:t>Besar</a:t>
            </a:r>
            <a:r>
              <a:rPr lang="en-US" dirty="0" smtClean="0"/>
              <a:t> (Prof. </a:t>
            </a:r>
            <a:r>
              <a:rPr lang="en-US" dirty="0" err="1" smtClean="0"/>
              <a:t>Zulaela</a:t>
            </a:r>
            <a:r>
              <a:rPr lang="en-US" dirty="0" smtClean="0"/>
              <a:t>) </a:t>
            </a:r>
            <a:r>
              <a:rPr lang="mr-IN" dirty="0" smtClean="0"/>
              <a:t>–</a:t>
            </a:r>
            <a:r>
              <a:rPr lang="en-US" dirty="0" err="1" smtClean="0"/>
              <a:t>P.Rudi</a:t>
            </a:r>
            <a:endParaRPr lang="en-US" dirty="0" smtClean="0"/>
          </a:p>
          <a:p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Semnas</a:t>
            </a:r>
            <a:r>
              <a:rPr lang="en-US" dirty="0" smtClean="0"/>
              <a:t> CFP </a:t>
            </a:r>
            <a:r>
              <a:rPr lang="en-US" dirty="0" err="1" smtClean="0"/>
              <a:t>bersamaan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PGSD Indonesia di Univ. </a:t>
            </a:r>
            <a:r>
              <a:rPr lang="en-US" dirty="0" err="1" smtClean="0"/>
              <a:t>Trilogi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Juli</a:t>
            </a:r>
            <a:r>
              <a:rPr lang="en-US" dirty="0" smtClean="0"/>
              <a:t> 2018 (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Kepanitiaan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11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9146"/>
            <a:ext cx="10515600" cy="719756"/>
          </a:xfrm>
        </p:spPr>
        <p:txBody>
          <a:bodyPr/>
          <a:lstStyle/>
          <a:p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Semnas</a:t>
            </a:r>
            <a:r>
              <a:rPr lang="en-US" dirty="0" smtClean="0"/>
              <a:t> CFP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463" y="1022888"/>
            <a:ext cx="11499743" cy="5517397"/>
          </a:xfrm>
        </p:spPr>
        <p:txBody>
          <a:bodyPr/>
          <a:lstStyle/>
          <a:p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Juli</a:t>
            </a:r>
            <a:r>
              <a:rPr lang="en-US" dirty="0" smtClean="0"/>
              <a:t> 2018</a:t>
            </a:r>
          </a:p>
          <a:p>
            <a:r>
              <a:rPr lang="en-US" dirty="0" err="1" smtClean="0"/>
              <a:t>Tema</a:t>
            </a:r>
            <a:r>
              <a:rPr lang="en-US" dirty="0" smtClean="0"/>
              <a:t> : </a:t>
            </a:r>
            <a:r>
              <a:rPr lang="en-US" dirty="0" err="1" smtClean="0"/>
              <a:t>Penjaminan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endParaRPr lang="en-US" dirty="0" smtClean="0"/>
          </a:p>
          <a:p>
            <a:r>
              <a:rPr lang="en-US" dirty="0" smtClean="0"/>
              <a:t>Host : Prodi PGSD </a:t>
            </a:r>
            <a:r>
              <a:rPr lang="en-US" dirty="0" err="1" smtClean="0"/>
              <a:t>Univ</a:t>
            </a:r>
            <a:r>
              <a:rPr lang="en-US" dirty="0" smtClean="0"/>
              <a:t> </a:t>
            </a:r>
            <a:r>
              <a:rPr lang="en-US" dirty="0" err="1" smtClean="0"/>
              <a:t>Trilogi</a:t>
            </a:r>
            <a:endParaRPr lang="en-US" dirty="0" smtClean="0"/>
          </a:p>
          <a:p>
            <a:r>
              <a:rPr lang="en-US" dirty="0" err="1" smtClean="0"/>
              <a:t>Kepanitiaan</a:t>
            </a:r>
            <a:r>
              <a:rPr lang="en-US" dirty="0" smtClean="0"/>
              <a:t> : 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Panitia</a:t>
            </a:r>
            <a:r>
              <a:rPr lang="en-US" dirty="0" smtClean="0"/>
              <a:t> : </a:t>
            </a:r>
            <a:r>
              <a:rPr lang="en-US" dirty="0" err="1" smtClean="0"/>
              <a:t>P.Rossi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043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</a:t>
            </a:r>
            <a:r>
              <a:rPr lang="en-US" dirty="0" err="1" smtClean="0"/>
              <a:t>Febri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Penyelarasan</a:t>
            </a:r>
            <a:r>
              <a:rPr lang="en-US" dirty="0" smtClean="0"/>
              <a:t> </a:t>
            </a:r>
            <a:r>
              <a:rPr lang="en-US" dirty="0" err="1" smtClean="0"/>
              <a:t>Kurikulum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SKKNI </a:t>
            </a:r>
            <a:r>
              <a:rPr lang="en-US" dirty="0" err="1" smtClean="0"/>
              <a:t>dan</a:t>
            </a:r>
            <a:r>
              <a:rPr lang="en-US" dirty="0" smtClean="0"/>
              <a:t> SNPT (fix </a:t>
            </a:r>
            <a:r>
              <a:rPr lang="en-US" dirty="0" err="1" smtClean="0"/>
              <a:t>kur</a:t>
            </a:r>
            <a:r>
              <a:rPr lang="en-US" dirty="0" smtClean="0"/>
              <a:t> 2016)</a:t>
            </a:r>
          </a:p>
          <a:p>
            <a:r>
              <a:rPr lang="en-US" dirty="0" smtClean="0"/>
              <a:t>Update </a:t>
            </a:r>
            <a:r>
              <a:rPr lang="en-US" dirty="0" err="1" smtClean="0"/>
              <a:t>kurikulum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endParaRPr lang="en-US" dirty="0" smtClean="0"/>
          </a:p>
          <a:p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Mengajar</a:t>
            </a:r>
            <a:r>
              <a:rPr lang="en-US" dirty="0" smtClean="0"/>
              <a:t> (</a:t>
            </a:r>
            <a:r>
              <a:rPr lang="en-US" dirty="0" err="1" smtClean="0"/>
              <a:t>Silabus</a:t>
            </a:r>
            <a:r>
              <a:rPr lang="en-US" dirty="0" smtClean="0"/>
              <a:t>, RPS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disosialisasikan</a:t>
            </a:r>
            <a:r>
              <a:rPr lang="en-US" dirty="0" smtClean="0"/>
              <a:t>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administratif</a:t>
            </a:r>
            <a:r>
              <a:rPr lang="en-US" dirty="0" smtClean="0"/>
              <a:t> </a:t>
            </a:r>
            <a:r>
              <a:rPr lang="en-US" dirty="0" err="1" smtClean="0"/>
              <a:t>mengajar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rumpun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)—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mengisi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silabus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dikirim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Kaprodi</a:t>
            </a:r>
            <a:endParaRPr lang="en-US" dirty="0" smtClean="0"/>
          </a:p>
          <a:p>
            <a:r>
              <a:rPr lang="en-US" dirty="0" err="1" smtClean="0"/>
              <a:t>Laboratorium</a:t>
            </a:r>
            <a:r>
              <a:rPr lang="en-US" dirty="0" smtClean="0"/>
              <a:t> :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(media: </a:t>
            </a:r>
            <a:r>
              <a:rPr lang="en-US" dirty="0" err="1" smtClean="0"/>
              <a:t>dibuat</a:t>
            </a:r>
            <a:r>
              <a:rPr lang="en-US" dirty="0" smtClean="0"/>
              <a:t> list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per </a:t>
            </a:r>
            <a:r>
              <a:rPr lang="en-US" dirty="0" err="1" smtClean="0"/>
              <a:t>rumpun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project UTS </a:t>
            </a:r>
            <a:r>
              <a:rPr lang="en-US" dirty="0" err="1" smtClean="0"/>
              <a:t>dan</a:t>
            </a:r>
            <a:r>
              <a:rPr lang="en-US" dirty="0" smtClean="0"/>
              <a:t> UAS semester </a:t>
            </a:r>
            <a:r>
              <a:rPr lang="en-US" dirty="0" err="1" smtClean="0"/>
              <a:t>ini</a:t>
            </a:r>
            <a:r>
              <a:rPr lang="en-US" dirty="0" smtClean="0"/>
              <a:t>)—</a:t>
            </a:r>
            <a:r>
              <a:rPr lang="en-US" dirty="0" err="1" smtClean="0"/>
              <a:t>anggaran</a:t>
            </a:r>
            <a:r>
              <a:rPr lang="en-US" dirty="0" smtClean="0"/>
              <a:t> lab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media</a:t>
            </a:r>
          </a:p>
          <a:p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lab </a:t>
            </a:r>
            <a:r>
              <a:rPr lang="en-US" dirty="0" err="1" smtClean="0"/>
              <a:t>bahasa</a:t>
            </a:r>
            <a:r>
              <a:rPr lang="en-US" dirty="0" smtClean="0"/>
              <a:t>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493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B.Neng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Std</a:t>
            </a:r>
            <a:r>
              <a:rPr lang="en-US" dirty="0" smtClean="0"/>
              <a:t> 6 :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disinkronkan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Std</a:t>
            </a:r>
            <a:r>
              <a:rPr lang="en-US" dirty="0" smtClean="0"/>
              <a:t> 7 (re check data </a:t>
            </a:r>
            <a:r>
              <a:rPr lang="en-US" dirty="0" err="1" smtClean="0"/>
              <a:t>mulai</a:t>
            </a:r>
            <a:r>
              <a:rPr lang="en-US" dirty="0" smtClean="0"/>
              <a:t> sept 2016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skrg</a:t>
            </a:r>
            <a:r>
              <a:rPr lang="en-US" dirty="0" smtClean="0"/>
              <a:t>), </a:t>
            </a:r>
            <a:endParaRPr lang="en-US" dirty="0" smtClean="0"/>
          </a:p>
          <a:p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Perpustakaan</a:t>
            </a:r>
            <a:r>
              <a:rPr lang="en-US" dirty="0" smtClean="0"/>
              <a:t> (180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minimal 400 </a:t>
            </a:r>
            <a:r>
              <a:rPr lang="en-US" dirty="0" err="1" smtClean="0"/>
              <a:t>eks</a:t>
            </a:r>
            <a:r>
              <a:rPr lang="en-US" dirty="0" smtClean="0"/>
              <a:t>) </a:t>
            </a:r>
            <a:r>
              <a:rPr lang="mr-IN" dirty="0" smtClean="0"/>
              <a:t>–</a:t>
            </a:r>
            <a:r>
              <a:rPr lang="en-US" dirty="0" smtClean="0"/>
              <a:t> Bu </a:t>
            </a:r>
            <a:r>
              <a:rPr lang="en-US" dirty="0" err="1" smtClean="0"/>
              <a:t>Neng</a:t>
            </a:r>
            <a:r>
              <a:rPr lang="en-US" dirty="0" smtClean="0"/>
              <a:t> </a:t>
            </a:r>
            <a:r>
              <a:rPr lang="en-US" dirty="0" err="1" smtClean="0"/>
              <a:t>minta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PGSD/ </a:t>
            </a:r>
            <a:r>
              <a:rPr lang="en-US" dirty="0" err="1" smtClean="0"/>
              <a:t>perpustakaan</a:t>
            </a:r>
            <a:r>
              <a:rPr lang="en-US" dirty="0" smtClean="0"/>
              <a:t> UNJ/</a:t>
            </a:r>
            <a:r>
              <a:rPr lang="en-US" dirty="0" err="1" smtClean="0"/>
              <a:t>Perpustakaan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/ file </a:t>
            </a:r>
            <a:r>
              <a:rPr lang="en-US" dirty="0" err="1" smtClean="0"/>
              <a:t>ebook</a:t>
            </a:r>
            <a:r>
              <a:rPr lang="en-US" dirty="0" smtClean="0"/>
              <a:t> </a:t>
            </a:r>
            <a:r>
              <a:rPr lang="en-US" dirty="0" err="1" smtClean="0"/>
              <a:t>dikumpulkan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B.Neng</a:t>
            </a:r>
            <a:r>
              <a:rPr lang="en-US" dirty="0" smtClean="0"/>
              <a:t>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 smtClean="0"/>
          </a:p>
          <a:p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Prodi</a:t>
            </a:r>
          </a:p>
          <a:p>
            <a:r>
              <a:rPr lang="en-US" dirty="0" smtClean="0"/>
              <a:t>List </a:t>
            </a:r>
            <a:r>
              <a:rPr lang="en-US" dirty="0" err="1" smtClean="0"/>
              <a:t>kebutuhan</a:t>
            </a:r>
            <a:r>
              <a:rPr lang="en-US" dirty="0" smtClean="0"/>
              <a:t> Lab Bahasa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Bu </a:t>
            </a:r>
            <a:r>
              <a:rPr lang="en-US" dirty="0" err="1" smtClean="0"/>
              <a:t>Febri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266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P.Rossi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MoU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kejar</a:t>
            </a:r>
            <a:r>
              <a:rPr lang="en-US" dirty="0" smtClean="0"/>
              <a:t> </a:t>
            </a:r>
            <a:r>
              <a:rPr lang="en-US" dirty="0" err="1" smtClean="0"/>
              <a:t>Paket</a:t>
            </a:r>
            <a:r>
              <a:rPr lang="en-US" dirty="0" smtClean="0"/>
              <a:t> Nara (</a:t>
            </a:r>
            <a:r>
              <a:rPr lang="en-US" dirty="0" err="1" smtClean="0"/>
              <a:t>Rabu</a:t>
            </a:r>
            <a:r>
              <a:rPr lang="en-US" dirty="0" smtClean="0"/>
              <a:t>, 11 April 2018</a:t>
            </a:r>
            <a:r>
              <a:rPr lang="en-US" dirty="0" smtClean="0"/>
              <a:t>) -</a:t>
            </a:r>
            <a:r>
              <a:rPr lang="en-US" dirty="0" err="1" smtClean="0"/>
              <a:t>Promosi</a:t>
            </a:r>
            <a:endParaRPr lang="en-US" dirty="0" smtClean="0"/>
          </a:p>
          <a:p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Lanjuti</a:t>
            </a:r>
            <a:r>
              <a:rPr lang="en-US" dirty="0" smtClean="0"/>
              <a:t> </a:t>
            </a:r>
            <a:r>
              <a:rPr lang="en-US" dirty="0" err="1" smtClean="0"/>
              <a:t>Proker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support </a:t>
            </a:r>
            <a:r>
              <a:rPr lang="en-US" dirty="0" err="1" smtClean="0"/>
              <a:t>realisasi</a:t>
            </a:r>
            <a:r>
              <a:rPr lang="en-US" dirty="0" smtClean="0"/>
              <a:t> </a:t>
            </a:r>
            <a:r>
              <a:rPr lang="en-US" dirty="0" err="1" smtClean="0"/>
              <a:t>MoU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 smtClean="0"/>
          </a:p>
          <a:p>
            <a:r>
              <a:rPr lang="en-US" dirty="0" err="1" smtClean="0"/>
              <a:t>Mencari</a:t>
            </a:r>
            <a:r>
              <a:rPr lang="en-US" dirty="0" smtClean="0"/>
              <a:t> SD </a:t>
            </a:r>
            <a:r>
              <a:rPr lang="en-US" dirty="0" err="1" smtClean="0"/>
              <a:t>Negeri</a:t>
            </a:r>
            <a:r>
              <a:rPr lang="en-US" dirty="0" smtClean="0"/>
              <a:t> (minimal 2) </a:t>
            </a:r>
            <a:r>
              <a:rPr lang="en-US" dirty="0" err="1" smtClean="0"/>
              <a:t>dan</a:t>
            </a:r>
            <a:r>
              <a:rPr lang="en-US" dirty="0" smtClean="0"/>
              <a:t> SD </a:t>
            </a:r>
            <a:r>
              <a:rPr lang="en-US" dirty="0" err="1" smtClean="0"/>
              <a:t>Swasta</a:t>
            </a:r>
            <a:r>
              <a:rPr lang="en-US" dirty="0" smtClean="0"/>
              <a:t> (minimal 1)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MoU</a:t>
            </a:r>
            <a:endParaRPr lang="en-US" dirty="0" smtClean="0"/>
          </a:p>
          <a:p>
            <a:r>
              <a:rPr lang="en-US" dirty="0" smtClean="0"/>
              <a:t>Bantu Bu </a:t>
            </a:r>
            <a:r>
              <a:rPr lang="en-US" dirty="0" err="1" smtClean="0"/>
              <a:t>Winda</a:t>
            </a:r>
            <a:r>
              <a:rPr lang="en-US" dirty="0" smtClean="0"/>
              <a:t> Finishing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Prodi PGSD</a:t>
            </a:r>
          </a:p>
          <a:p>
            <a:r>
              <a:rPr lang="en-US" dirty="0" smtClean="0"/>
              <a:t>List </a:t>
            </a:r>
            <a:r>
              <a:rPr lang="en-US" dirty="0" err="1" smtClean="0"/>
              <a:t>kebutuhan</a:t>
            </a:r>
            <a:r>
              <a:rPr lang="en-US" dirty="0" smtClean="0"/>
              <a:t> Lab </a:t>
            </a:r>
            <a:r>
              <a:rPr lang="en-US" dirty="0" err="1" smtClean="0"/>
              <a:t>Sosial</a:t>
            </a:r>
            <a:r>
              <a:rPr lang="en-US" dirty="0" smtClean="0"/>
              <a:t> (IPS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PKn</a:t>
            </a:r>
            <a:r>
              <a:rPr lang="en-US" dirty="0" smtClean="0"/>
              <a:t>)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P.Rudi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732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512</Words>
  <Application>Microsoft Macintosh PowerPoint</Application>
  <PresentationFormat>Widescreen</PresentationFormat>
  <Paragraphs>56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Calibri Light</vt:lpstr>
      <vt:lpstr>Mangal</vt:lpstr>
      <vt:lpstr>Arial</vt:lpstr>
      <vt:lpstr>Office Theme</vt:lpstr>
      <vt:lpstr>Rapat Prodi PGSD</vt:lpstr>
      <vt:lpstr>Pokok Bahasan</vt:lpstr>
      <vt:lpstr>PR Borang</vt:lpstr>
      <vt:lpstr>Jurnal Online Mahasiswa</vt:lpstr>
      <vt:lpstr>PR Lain Prodi</vt:lpstr>
      <vt:lpstr>Kegiatan Himpunan dan Semnas CFP</vt:lpstr>
      <vt:lpstr>B. Febri</vt:lpstr>
      <vt:lpstr>B.Neng</vt:lpstr>
      <vt:lpstr>P.Rossi</vt:lpstr>
      <vt:lpstr>PowerPoint Presentation</vt:lpstr>
      <vt:lpstr>B.Sulis</vt:lpstr>
      <vt:lpstr>B.Winda</vt:lpstr>
      <vt:lpstr>Febri</vt:lpstr>
      <vt:lpstr>Lanjut Studi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Rapat Prodi</dc:title>
  <dc:creator>Microsoft Office User</dc:creator>
  <cp:lastModifiedBy>Microsoft Office User</cp:lastModifiedBy>
  <cp:revision>14</cp:revision>
  <dcterms:created xsi:type="dcterms:W3CDTF">2018-04-09T06:08:43Z</dcterms:created>
  <dcterms:modified xsi:type="dcterms:W3CDTF">2018-04-09T10:07:48Z</dcterms:modified>
</cp:coreProperties>
</file>